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651" r:id="rId5"/>
    <p:sldMasterId id="2147483652" r:id="rId6"/>
    <p:sldMasterId id="2147484441" r:id="rId7"/>
    <p:sldMasterId id="2147484454" r:id="rId8"/>
    <p:sldMasterId id="2147483714" r:id="rId9"/>
    <p:sldMasterId id="2147483727" r:id="rId10"/>
    <p:sldMasterId id="2147483739" r:id="rId11"/>
    <p:sldMasterId id="2147483754" r:id="rId12"/>
  </p:sldMasterIdLst>
  <p:notesMasterIdLst>
    <p:notesMasterId r:id="rId41"/>
  </p:notesMasterIdLst>
  <p:handoutMasterIdLst>
    <p:handoutMasterId r:id="rId42"/>
  </p:handoutMasterIdLst>
  <p:sldIdLst>
    <p:sldId id="683" r:id="rId13"/>
    <p:sldId id="782" r:id="rId14"/>
    <p:sldId id="797" r:id="rId15"/>
    <p:sldId id="760" r:id="rId16"/>
    <p:sldId id="796" r:id="rId17"/>
    <p:sldId id="761" r:id="rId18"/>
    <p:sldId id="762" r:id="rId19"/>
    <p:sldId id="763" r:id="rId20"/>
    <p:sldId id="767" r:id="rId21"/>
    <p:sldId id="768" r:id="rId22"/>
    <p:sldId id="771" r:id="rId23"/>
    <p:sldId id="787" r:id="rId24"/>
    <p:sldId id="774" r:id="rId25"/>
    <p:sldId id="775" r:id="rId26"/>
    <p:sldId id="773" r:id="rId27"/>
    <p:sldId id="784" r:id="rId28"/>
    <p:sldId id="785" r:id="rId29"/>
    <p:sldId id="798" r:id="rId30"/>
    <p:sldId id="799" r:id="rId31"/>
    <p:sldId id="789" r:id="rId32"/>
    <p:sldId id="790" r:id="rId33"/>
    <p:sldId id="786" r:id="rId34"/>
    <p:sldId id="776" r:id="rId35"/>
    <p:sldId id="777" r:id="rId36"/>
    <p:sldId id="779" r:id="rId37"/>
    <p:sldId id="792" r:id="rId38"/>
    <p:sldId id="795" r:id="rId39"/>
    <p:sldId id="781" r:id="rId40"/>
  </p:sldIdLst>
  <p:sldSz cx="9144000" cy="6858000" type="screen4x3"/>
  <p:notesSz cx="6662738" cy="9832975"/>
  <p:defaultTextStyle>
    <a:defPPr>
      <a:defRPr lang="en-US"/>
    </a:defPPr>
    <a:lvl1pPr algn="l" rtl="0" fontAlgn="base">
      <a:spcBef>
        <a:spcPct val="0"/>
      </a:spcBef>
      <a:spcAft>
        <a:spcPct val="0"/>
      </a:spcAft>
      <a:defRPr sz="3700" b="1" kern="1200">
        <a:solidFill>
          <a:srgbClr val="000066"/>
        </a:solidFill>
        <a:latin typeface="Centaur" pitchFamily="18" charset="0"/>
        <a:ea typeface="+mn-ea"/>
        <a:cs typeface="Arial" charset="0"/>
      </a:defRPr>
    </a:lvl1pPr>
    <a:lvl2pPr marL="457200" algn="l" rtl="0" fontAlgn="base">
      <a:spcBef>
        <a:spcPct val="0"/>
      </a:spcBef>
      <a:spcAft>
        <a:spcPct val="0"/>
      </a:spcAft>
      <a:defRPr sz="3700" b="1" kern="1200">
        <a:solidFill>
          <a:srgbClr val="000066"/>
        </a:solidFill>
        <a:latin typeface="Centaur" pitchFamily="18" charset="0"/>
        <a:ea typeface="+mn-ea"/>
        <a:cs typeface="Arial" charset="0"/>
      </a:defRPr>
    </a:lvl2pPr>
    <a:lvl3pPr marL="914400" algn="l" rtl="0" fontAlgn="base">
      <a:spcBef>
        <a:spcPct val="0"/>
      </a:spcBef>
      <a:spcAft>
        <a:spcPct val="0"/>
      </a:spcAft>
      <a:defRPr sz="3700" b="1" kern="1200">
        <a:solidFill>
          <a:srgbClr val="000066"/>
        </a:solidFill>
        <a:latin typeface="Centaur" pitchFamily="18" charset="0"/>
        <a:ea typeface="+mn-ea"/>
        <a:cs typeface="Arial" charset="0"/>
      </a:defRPr>
    </a:lvl3pPr>
    <a:lvl4pPr marL="1371600" algn="l" rtl="0" fontAlgn="base">
      <a:spcBef>
        <a:spcPct val="0"/>
      </a:spcBef>
      <a:spcAft>
        <a:spcPct val="0"/>
      </a:spcAft>
      <a:defRPr sz="3700" b="1" kern="1200">
        <a:solidFill>
          <a:srgbClr val="000066"/>
        </a:solidFill>
        <a:latin typeface="Centaur" pitchFamily="18" charset="0"/>
        <a:ea typeface="+mn-ea"/>
        <a:cs typeface="Arial" charset="0"/>
      </a:defRPr>
    </a:lvl4pPr>
    <a:lvl5pPr marL="1828800" algn="l" rtl="0" fontAlgn="base">
      <a:spcBef>
        <a:spcPct val="0"/>
      </a:spcBef>
      <a:spcAft>
        <a:spcPct val="0"/>
      </a:spcAft>
      <a:defRPr sz="3700" b="1" kern="1200">
        <a:solidFill>
          <a:srgbClr val="000066"/>
        </a:solidFill>
        <a:latin typeface="Centaur" pitchFamily="18" charset="0"/>
        <a:ea typeface="+mn-ea"/>
        <a:cs typeface="Arial" charset="0"/>
      </a:defRPr>
    </a:lvl5pPr>
    <a:lvl6pPr marL="2286000" algn="l" defTabSz="914400" rtl="0" eaLnBrk="1" latinLnBrk="0" hangingPunct="1">
      <a:defRPr sz="3700" b="1" kern="1200">
        <a:solidFill>
          <a:srgbClr val="000066"/>
        </a:solidFill>
        <a:latin typeface="Centaur" pitchFamily="18" charset="0"/>
        <a:ea typeface="+mn-ea"/>
        <a:cs typeface="Arial" charset="0"/>
      </a:defRPr>
    </a:lvl6pPr>
    <a:lvl7pPr marL="2743200" algn="l" defTabSz="914400" rtl="0" eaLnBrk="1" latinLnBrk="0" hangingPunct="1">
      <a:defRPr sz="3700" b="1" kern="1200">
        <a:solidFill>
          <a:srgbClr val="000066"/>
        </a:solidFill>
        <a:latin typeface="Centaur" pitchFamily="18" charset="0"/>
        <a:ea typeface="+mn-ea"/>
        <a:cs typeface="Arial" charset="0"/>
      </a:defRPr>
    </a:lvl7pPr>
    <a:lvl8pPr marL="3200400" algn="l" defTabSz="914400" rtl="0" eaLnBrk="1" latinLnBrk="0" hangingPunct="1">
      <a:defRPr sz="3700" b="1" kern="1200">
        <a:solidFill>
          <a:srgbClr val="000066"/>
        </a:solidFill>
        <a:latin typeface="Centaur" pitchFamily="18" charset="0"/>
        <a:ea typeface="+mn-ea"/>
        <a:cs typeface="Arial" charset="0"/>
      </a:defRPr>
    </a:lvl8pPr>
    <a:lvl9pPr marL="3657600" algn="l" defTabSz="914400" rtl="0" eaLnBrk="1" latinLnBrk="0" hangingPunct="1">
      <a:defRPr sz="3700" b="1" kern="1200">
        <a:solidFill>
          <a:srgbClr val="000066"/>
        </a:solidFill>
        <a:latin typeface="Centaur"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97">
          <p15:clr>
            <a:srgbClr val="A4A3A4"/>
          </p15:clr>
        </p15:guide>
        <p15:guide id="2" pos="209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mq1" initials="nmq1" lastIdx="11" clrIdx="0">
    <p:extLst>
      <p:ext uri="{19B8F6BF-5375-455C-9EA6-DF929625EA0E}">
        <p15:presenceInfo xmlns:p15="http://schemas.microsoft.com/office/powerpoint/2012/main" userId="nmq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CCEE"/>
    <a:srgbClr val="2290D4"/>
    <a:srgbClr val="000066"/>
    <a:srgbClr val="00FF00"/>
    <a:srgbClr val="EAEAEA"/>
    <a:srgbClr val="FFFF66"/>
    <a:srgbClr val="FFFF99"/>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69" autoAdjust="0"/>
    <p:restoredTop sz="80491" autoAdjust="0"/>
  </p:normalViewPr>
  <p:slideViewPr>
    <p:cSldViewPr snapToGrid="0">
      <p:cViewPr varScale="1">
        <p:scale>
          <a:sx n="83" d="100"/>
          <a:sy n="83" d="100"/>
        </p:scale>
        <p:origin x="120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p:scale>
          <a:sx n="100" d="100"/>
          <a:sy n="100" d="100"/>
        </p:scale>
        <p:origin x="-1608" y="1728"/>
      </p:cViewPr>
      <p:guideLst>
        <p:guide orient="horz" pos="3097"/>
        <p:guide pos="209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commentAuthors" Target="commentAuthors.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887663"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b="0">
                <a:solidFill>
                  <a:schemeClr val="tx1"/>
                </a:solidFill>
                <a:effectLst/>
                <a:latin typeface="Arial" pitchFamily="34" charset="0"/>
                <a:cs typeface="Arial" pitchFamily="34" charset="0"/>
              </a:defRPr>
            </a:lvl1pPr>
          </a:lstStyle>
          <a:p>
            <a:pPr>
              <a:defRPr/>
            </a:pPr>
            <a:r>
              <a:rPr lang="en-US" dirty="0"/>
              <a:t>World Health Organization</a:t>
            </a:r>
          </a:p>
        </p:txBody>
      </p:sp>
      <p:sp>
        <p:nvSpPr>
          <p:cNvPr id="29699" name="Rectangle 3"/>
          <p:cNvSpPr>
            <a:spLocks noGrp="1" noChangeArrowheads="1"/>
          </p:cNvSpPr>
          <p:nvPr>
            <p:ph type="dt" sz="quarter" idx="1"/>
          </p:nvPr>
        </p:nvSpPr>
        <p:spPr bwMode="auto">
          <a:xfrm>
            <a:off x="3773488" y="0"/>
            <a:ext cx="2887662"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b="0" smtClean="0">
                <a:solidFill>
                  <a:schemeClr val="tx1"/>
                </a:solidFill>
                <a:latin typeface="Arial" charset="0"/>
              </a:defRPr>
            </a:lvl1pPr>
          </a:lstStyle>
          <a:p>
            <a:pPr>
              <a:defRPr/>
            </a:pPr>
            <a:fld id="{1619D658-A134-4114-A1AF-10B7E5FB3103}" type="datetime3">
              <a:rPr lang="en-US"/>
              <a:pPr>
                <a:defRPr/>
              </a:pPr>
              <a:t>17 May 2018</a:t>
            </a:fld>
            <a:endParaRPr lang="en-US" dirty="0"/>
          </a:p>
        </p:txBody>
      </p:sp>
      <p:sp>
        <p:nvSpPr>
          <p:cNvPr id="29700" name="Rectangle 4"/>
          <p:cNvSpPr>
            <a:spLocks noGrp="1" noChangeArrowheads="1"/>
          </p:cNvSpPr>
          <p:nvPr>
            <p:ph type="ftr" sz="quarter" idx="2"/>
          </p:nvPr>
        </p:nvSpPr>
        <p:spPr bwMode="auto">
          <a:xfrm>
            <a:off x="0" y="9339263"/>
            <a:ext cx="2887663"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1">
              <a:defRPr sz="1200" b="0" smtClean="0">
                <a:solidFill>
                  <a:schemeClr val="tx1"/>
                </a:solidFill>
                <a:latin typeface="Arial" charset="0"/>
              </a:defRPr>
            </a:lvl1pPr>
          </a:lstStyle>
          <a:p>
            <a:pPr>
              <a:defRPr/>
            </a:pPr>
            <a:endParaRPr lang="en-US" dirty="0"/>
          </a:p>
        </p:txBody>
      </p:sp>
      <p:sp>
        <p:nvSpPr>
          <p:cNvPr id="29701" name="Rectangle 5"/>
          <p:cNvSpPr>
            <a:spLocks noGrp="1" noChangeArrowheads="1"/>
          </p:cNvSpPr>
          <p:nvPr>
            <p:ph type="sldNum" sz="quarter" idx="3"/>
          </p:nvPr>
        </p:nvSpPr>
        <p:spPr bwMode="auto">
          <a:xfrm>
            <a:off x="3773488" y="9339263"/>
            <a:ext cx="2887662"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b="0" smtClean="0">
                <a:solidFill>
                  <a:schemeClr val="tx1"/>
                </a:solidFill>
                <a:latin typeface="Arial" charset="0"/>
              </a:defRPr>
            </a:lvl1pPr>
          </a:lstStyle>
          <a:p>
            <a:pPr>
              <a:defRPr/>
            </a:pPr>
            <a:fld id="{8DAF9D23-D2A2-4744-9831-6E9D91EDFE87}" type="slidenum">
              <a:rPr lang="en-US"/>
              <a:pPr>
                <a:defRPr/>
              </a:pPr>
              <a:t>‹#›</a:t>
            </a:fld>
            <a:endParaRPr lang="en-US" dirty="0"/>
          </a:p>
        </p:txBody>
      </p:sp>
    </p:spTree>
    <p:extLst>
      <p:ext uri="{BB962C8B-B14F-4D97-AF65-F5344CB8AC3E}">
        <p14:creationId xmlns:p14="http://schemas.microsoft.com/office/powerpoint/2010/main" val="16101151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887663"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b="0">
                <a:solidFill>
                  <a:schemeClr val="tx1"/>
                </a:solidFill>
                <a:effectLst/>
                <a:latin typeface="Arial" pitchFamily="34" charset="0"/>
                <a:cs typeface="Arial" pitchFamily="34" charset="0"/>
              </a:defRPr>
            </a:lvl1pPr>
          </a:lstStyle>
          <a:p>
            <a:pPr>
              <a:defRPr/>
            </a:pPr>
            <a:r>
              <a:rPr lang="en-US" dirty="0"/>
              <a:t>World Health Organization</a:t>
            </a:r>
          </a:p>
        </p:txBody>
      </p:sp>
      <p:sp>
        <p:nvSpPr>
          <p:cNvPr id="31747" name="Rectangle 3"/>
          <p:cNvSpPr>
            <a:spLocks noGrp="1" noChangeArrowheads="1"/>
          </p:cNvSpPr>
          <p:nvPr>
            <p:ph type="dt" idx="1"/>
          </p:nvPr>
        </p:nvSpPr>
        <p:spPr bwMode="auto">
          <a:xfrm>
            <a:off x="3773488" y="0"/>
            <a:ext cx="2887662" cy="492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b="0" smtClean="0">
                <a:solidFill>
                  <a:schemeClr val="tx1"/>
                </a:solidFill>
                <a:latin typeface="Arial" charset="0"/>
              </a:defRPr>
            </a:lvl1pPr>
          </a:lstStyle>
          <a:p>
            <a:pPr>
              <a:defRPr/>
            </a:pPr>
            <a:fld id="{80631549-93B0-44B0-94C1-1368FB832879}" type="datetime3">
              <a:rPr lang="en-US"/>
              <a:pPr>
                <a:defRPr/>
              </a:pPr>
              <a:t>17 May 2018</a:t>
            </a:fld>
            <a:endParaRPr lang="en-US" dirty="0"/>
          </a:p>
        </p:txBody>
      </p:sp>
      <p:sp>
        <p:nvSpPr>
          <p:cNvPr id="74756" name="Rectangle 4"/>
          <p:cNvSpPr>
            <a:spLocks noGrp="1" noRot="1" noChangeAspect="1" noChangeArrowheads="1" noTextEdit="1"/>
          </p:cNvSpPr>
          <p:nvPr>
            <p:ph type="sldImg" idx="2"/>
          </p:nvPr>
        </p:nvSpPr>
        <p:spPr bwMode="auto">
          <a:xfrm>
            <a:off x="873125" y="738188"/>
            <a:ext cx="4916488" cy="3686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9" name="Rectangle 5"/>
          <p:cNvSpPr>
            <a:spLocks noGrp="1" noChangeArrowheads="1"/>
          </p:cNvSpPr>
          <p:nvPr>
            <p:ph type="body" sz="quarter" idx="3"/>
          </p:nvPr>
        </p:nvSpPr>
        <p:spPr bwMode="auto">
          <a:xfrm>
            <a:off x="666750" y="4670425"/>
            <a:ext cx="5329238" cy="4424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1750" name="Rectangle 6"/>
          <p:cNvSpPr>
            <a:spLocks noGrp="1" noChangeArrowheads="1"/>
          </p:cNvSpPr>
          <p:nvPr>
            <p:ph type="ftr" sz="quarter" idx="4"/>
          </p:nvPr>
        </p:nvSpPr>
        <p:spPr bwMode="auto">
          <a:xfrm>
            <a:off x="0" y="9339263"/>
            <a:ext cx="2887663"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1">
              <a:defRPr sz="1200" b="0" smtClean="0">
                <a:solidFill>
                  <a:schemeClr val="tx1"/>
                </a:solidFill>
                <a:latin typeface="Arial" charset="0"/>
              </a:defRPr>
            </a:lvl1pPr>
          </a:lstStyle>
          <a:p>
            <a:pPr>
              <a:defRPr/>
            </a:pPr>
            <a:endParaRPr lang="en-US" dirty="0"/>
          </a:p>
        </p:txBody>
      </p:sp>
      <p:sp>
        <p:nvSpPr>
          <p:cNvPr id="31751" name="Rectangle 7"/>
          <p:cNvSpPr>
            <a:spLocks noGrp="1" noChangeArrowheads="1"/>
          </p:cNvSpPr>
          <p:nvPr>
            <p:ph type="sldNum" sz="quarter" idx="5"/>
          </p:nvPr>
        </p:nvSpPr>
        <p:spPr bwMode="auto">
          <a:xfrm>
            <a:off x="3773488" y="9339263"/>
            <a:ext cx="2887662" cy="4921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b="0" smtClean="0">
                <a:solidFill>
                  <a:schemeClr val="tx1"/>
                </a:solidFill>
                <a:latin typeface="Arial" charset="0"/>
              </a:defRPr>
            </a:lvl1pPr>
          </a:lstStyle>
          <a:p>
            <a:pPr>
              <a:defRPr/>
            </a:pPr>
            <a:fld id="{623E655A-A367-4454-8E44-0BFADDF51CAC}" type="slidenum">
              <a:rPr lang="en-US"/>
              <a:pPr>
                <a:defRPr/>
              </a:pPr>
              <a:t>‹#›</a:t>
            </a:fld>
            <a:endParaRPr lang="en-US" dirty="0"/>
          </a:p>
        </p:txBody>
      </p:sp>
    </p:spTree>
    <p:extLst>
      <p:ext uri="{BB962C8B-B14F-4D97-AF65-F5344CB8AC3E}">
        <p14:creationId xmlns:p14="http://schemas.microsoft.com/office/powerpoint/2010/main" val="3909159681"/>
      </p:ext>
    </p:extLst>
  </p:cSld>
  <p:clrMap bg1="lt1" tx1="dk1" bg2="lt2" tx2="dk2" accent1="accent1" accent2="accent2" accent3="accent3" accent4="accent4" accent5="accent5" accent6="accent6" hlink="hlink" folHlink="folHlink"/>
  <p:hf ftr="0"/>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www.investorwords.com/2885/long_term.html" TargetMode="External"/><Relationship Id="rId3" Type="http://schemas.openxmlformats.org/officeDocument/2006/relationships/hyperlink" Target="http://www.businessdictionary.com/definition/associated.html" TargetMode="External"/><Relationship Id="rId7" Type="http://schemas.openxmlformats.org/officeDocument/2006/relationships/hyperlink" Target="http://www.businessdictionary.com/definition/action.html"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investorwords.com/9451/direct.html" TargetMode="External"/><Relationship Id="rId5" Type="http://schemas.openxmlformats.org/officeDocument/2006/relationships/hyperlink" Target="http://www.businessdictionary.com/definition/organization.html" TargetMode="External"/><Relationship Id="rId10" Type="http://schemas.openxmlformats.org/officeDocument/2006/relationships/hyperlink" Target="http://www.businessdictionary.com/definition/corporate-policy.html" TargetMode="External"/><Relationship Id="rId4" Type="http://schemas.openxmlformats.org/officeDocument/2006/relationships/hyperlink" Target="http://www.businessdictionary.com/definition/guideline.html" TargetMode="External"/><Relationship Id="rId9" Type="http://schemas.openxmlformats.org/officeDocument/2006/relationships/hyperlink" Target="http://www.businessdictionary.com/definition/goal.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dirty="0">
              <a:latin typeface="Arial" charset="0"/>
              <a:cs typeface="Arial" charset="0"/>
            </a:endParaRPr>
          </a:p>
        </p:txBody>
      </p:sp>
      <p:sp>
        <p:nvSpPr>
          <p:cNvPr id="75780"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700" b="1">
                <a:solidFill>
                  <a:srgbClr val="000066"/>
                </a:solidFill>
                <a:latin typeface="Centaur" pitchFamily="18" charset="0"/>
                <a:cs typeface="Arial" charset="0"/>
              </a:defRPr>
            </a:lvl1pPr>
            <a:lvl2pPr marL="742950" indent="-285750" eaLnBrk="0" hangingPunct="0">
              <a:defRPr sz="3700" b="1">
                <a:solidFill>
                  <a:srgbClr val="000066"/>
                </a:solidFill>
                <a:latin typeface="Centaur" pitchFamily="18" charset="0"/>
                <a:cs typeface="Arial" charset="0"/>
              </a:defRPr>
            </a:lvl2pPr>
            <a:lvl3pPr marL="1143000" indent="-228600" eaLnBrk="0" hangingPunct="0">
              <a:defRPr sz="3700" b="1">
                <a:solidFill>
                  <a:srgbClr val="000066"/>
                </a:solidFill>
                <a:latin typeface="Centaur" pitchFamily="18" charset="0"/>
                <a:cs typeface="Arial" charset="0"/>
              </a:defRPr>
            </a:lvl3pPr>
            <a:lvl4pPr marL="1600200" indent="-228600" eaLnBrk="0" hangingPunct="0">
              <a:defRPr sz="3700" b="1">
                <a:solidFill>
                  <a:srgbClr val="000066"/>
                </a:solidFill>
                <a:latin typeface="Centaur" pitchFamily="18" charset="0"/>
                <a:cs typeface="Arial" charset="0"/>
              </a:defRPr>
            </a:lvl4pPr>
            <a:lvl5pPr marL="2057400" indent="-228600" eaLnBrk="0" hangingPunct="0">
              <a:defRPr sz="3700" b="1">
                <a:solidFill>
                  <a:srgbClr val="000066"/>
                </a:solidFill>
                <a:latin typeface="Centaur" pitchFamily="18" charset="0"/>
                <a:cs typeface="Arial" charset="0"/>
              </a:defRPr>
            </a:lvl5pPr>
            <a:lvl6pPr marL="2514600" indent="-228600" eaLnBrk="0" fontAlgn="base" hangingPunct="0">
              <a:spcBef>
                <a:spcPct val="0"/>
              </a:spcBef>
              <a:spcAft>
                <a:spcPct val="0"/>
              </a:spcAft>
              <a:defRPr sz="3700" b="1">
                <a:solidFill>
                  <a:srgbClr val="000066"/>
                </a:solidFill>
                <a:latin typeface="Centaur" pitchFamily="18" charset="0"/>
                <a:cs typeface="Arial" charset="0"/>
              </a:defRPr>
            </a:lvl6pPr>
            <a:lvl7pPr marL="2971800" indent="-228600" eaLnBrk="0" fontAlgn="base" hangingPunct="0">
              <a:spcBef>
                <a:spcPct val="0"/>
              </a:spcBef>
              <a:spcAft>
                <a:spcPct val="0"/>
              </a:spcAft>
              <a:defRPr sz="3700" b="1">
                <a:solidFill>
                  <a:srgbClr val="000066"/>
                </a:solidFill>
                <a:latin typeface="Centaur" pitchFamily="18" charset="0"/>
                <a:cs typeface="Arial" charset="0"/>
              </a:defRPr>
            </a:lvl7pPr>
            <a:lvl8pPr marL="3429000" indent="-228600" eaLnBrk="0" fontAlgn="base" hangingPunct="0">
              <a:spcBef>
                <a:spcPct val="0"/>
              </a:spcBef>
              <a:spcAft>
                <a:spcPct val="0"/>
              </a:spcAft>
              <a:defRPr sz="3700" b="1">
                <a:solidFill>
                  <a:srgbClr val="000066"/>
                </a:solidFill>
                <a:latin typeface="Centaur" pitchFamily="18" charset="0"/>
                <a:cs typeface="Arial" charset="0"/>
              </a:defRPr>
            </a:lvl8pPr>
            <a:lvl9pPr marL="3886200" indent="-228600" eaLnBrk="0" fontAlgn="base" hangingPunct="0">
              <a:spcBef>
                <a:spcPct val="0"/>
              </a:spcBef>
              <a:spcAft>
                <a:spcPct val="0"/>
              </a:spcAft>
              <a:defRPr sz="3700" b="1">
                <a:solidFill>
                  <a:srgbClr val="000066"/>
                </a:solidFill>
                <a:latin typeface="Centaur" pitchFamily="18" charset="0"/>
                <a:cs typeface="Arial" charset="0"/>
              </a:defRPr>
            </a:lvl9pPr>
          </a:lstStyle>
          <a:p>
            <a:pPr eaLnBrk="1" hangingPunct="1"/>
            <a:r>
              <a:rPr lang="en-US" altLang="en-US" sz="1200" b="0" dirty="0">
                <a:solidFill>
                  <a:schemeClr val="tx1"/>
                </a:solidFill>
                <a:latin typeface="Arial" charset="0"/>
              </a:rPr>
              <a:t>World Health Organization</a:t>
            </a:r>
          </a:p>
        </p:txBody>
      </p:sp>
      <p:sp>
        <p:nvSpPr>
          <p:cNvPr id="75781"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700" b="1">
                <a:solidFill>
                  <a:srgbClr val="000066"/>
                </a:solidFill>
                <a:latin typeface="Centaur" pitchFamily="18" charset="0"/>
                <a:cs typeface="Arial" charset="0"/>
              </a:defRPr>
            </a:lvl1pPr>
            <a:lvl2pPr marL="742950" indent="-285750" eaLnBrk="0" hangingPunct="0">
              <a:defRPr sz="3700" b="1">
                <a:solidFill>
                  <a:srgbClr val="000066"/>
                </a:solidFill>
                <a:latin typeface="Centaur" pitchFamily="18" charset="0"/>
                <a:cs typeface="Arial" charset="0"/>
              </a:defRPr>
            </a:lvl2pPr>
            <a:lvl3pPr marL="1143000" indent="-228600" eaLnBrk="0" hangingPunct="0">
              <a:defRPr sz="3700" b="1">
                <a:solidFill>
                  <a:srgbClr val="000066"/>
                </a:solidFill>
                <a:latin typeface="Centaur" pitchFamily="18" charset="0"/>
                <a:cs typeface="Arial" charset="0"/>
              </a:defRPr>
            </a:lvl3pPr>
            <a:lvl4pPr marL="1600200" indent="-228600" eaLnBrk="0" hangingPunct="0">
              <a:defRPr sz="3700" b="1">
                <a:solidFill>
                  <a:srgbClr val="000066"/>
                </a:solidFill>
                <a:latin typeface="Centaur" pitchFamily="18" charset="0"/>
                <a:cs typeface="Arial" charset="0"/>
              </a:defRPr>
            </a:lvl4pPr>
            <a:lvl5pPr marL="2057400" indent="-228600" eaLnBrk="0" hangingPunct="0">
              <a:defRPr sz="3700" b="1">
                <a:solidFill>
                  <a:srgbClr val="000066"/>
                </a:solidFill>
                <a:latin typeface="Centaur" pitchFamily="18" charset="0"/>
                <a:cs typeface="Arial" charset="0"/>
              </a:defRPr>
            </a:lvl5pPr>
            <a:lvl6pPr marL="2514600" indent="-228600" eaLnBrk="0" fontAlgn="base" hangingPunct="0">
              <a:spcBef>
                <a:spcPct val="0"/>
              </a:spcBef>
              <a:spcAft>
                <a:spcPct val="0"/>
              </a:spcAft>
              <a:defRPr sz="3700" b="1">
                <a:solidFill>
                  <a:srgbClr val="000066"/>
                </a:solidFill>
                <a:latin typeface="Centaur" pitchFamily="18" charset="0"/>
                <a:cs typeface="Arial" charset="0"/>
              </a:defRPr>
            </a:lvl6pPr>
            <a:lvl7pPr marL="2971800" indent="-228600" eaLnBrk="0" fontAlgn="base" hangingPunct="0">
              <a:spcBef>
                <a:spcPct val="0"/>
              </a:spcBef>
              <a:spcAft>
                <a:spcPct val="0"/>
              </a:spcAft>
              <a:defRPr sz="3700" b="1">
                <a:solidFill>
                  <a:srgbClr val="000066"/>
                </a:solidFill>
                <a:latin typeface="Centaur" pitchFamily="18" charset="0"/>
                <a:cs typeface="Arial" charset="0"/>
              </a:defRPr>
            </a:lvl7pPr>
            <a:lvl8pPr marL="3429000" indent="-228600" eaLnBrk="0" fontAlgn="base" hangingPunct="0">
              <a:spcBef>
                <a:spcPct val="0"/>
              </a:spcBef>
              <a:spcAft>
                <a:spcPct val="0"/>
              </a:spcAft>
              <a:defRPr sz="3700" b="1">
                <a:solidFill>
                  <a:srgbClr val="000066"/>
                </a:solidFill>
                <a:latin typeface="Centaur" pitchFamily="18" charset="0"/>
                <a:cs typeface="Arial" charset="0"/>
              </a:defRPr>
            </a:lvl8pPr>
            <a:lvl9pPr marL="3886200" indent="-228600" eaLnBrk="0" fontAlgn="base" hangingPunct="0">
              <a:spcBef>
                <a:spcPct val="0"/>
              </a:spcBef>
              <a:spcAft>
                <a:spcPct val="0"/>
              </a:spcAft>
              <a:defRPr sz="3700" b="1">
                <a:solidFill>
                  <a:srgbClr val="000066"/>
                </a:solidFill>
                <a:latin typeface="Centaur" pitchFamily="18" charset="0"/>
                <a:cs typeface="Arial" charset="0"/>
              </a:defRPr>
            </a:lvl9pPr>
          </a:lstStyle>
          <a:p>
            <a:pPr eaLnBrk="1" hangingPunct="1"/>
            <a:fld id="{C0F71CEA-729A-4E8C-948A-FD2582D4C064}" type="datetime3">
              <a:rPr lang="en-US" altLang="en-US" sz="1200" b="0">
                <a:solidFill>
                  <a:schemeClr val="tx1"/>
                </a:solidFill>
                <a:latin typeface="Arial" charset="0"/>
              </a:rPr>
              <a:pPr eaLnBrk="1" hangingPunct="1"/>
              <a:t>17 May 2018</a:t>
            </a:fld>
            <a:endParaRPr lang="en-US" altLang="en-US" sz="1200" b="0" dirty="0">
              <a:solidFill>
                <a:schemeClr val="tx1"/>
              </a:solidFill>
              <a:latin typeface="Arial" charset="0"/>
            </a:endParaRPr>
          </a:p>
        </p:txBody>
      </p:sp>
      <p:sp>
        <p:nvSpPr>
          <p:cNvPr id="75782" name="Slide Number Placeholder 5"/>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700" b="1">
                <a:solidFill>
                  <a:srgbClr val="000066"/>
                </a:solidFill>
                <a:latin typeface="Centaur" pitchFamily="18" charset="0"/>
                <a:cs typeface="Arial" charset="0"/>
              </a:defRPr>
            </a:lvl1pPr>
            <a:lvl2pPr marL="742950" indent="-285750" eaLnBrk="0" hangingPunct="0">
              <a:defRPr sz="3700" b="1">
                <a:solidFill>
                  <a:srgbClr val="000066"/>
                </a:solidFill>
                <a:latin typeface="Centaur" pitchFamily="18" charset="0"/>
                <a:cs typeface="Arial" charset="0"/>
              </a:defRPr>
            </a:lvl2pPr>
            <a:lvl3pPr marL="1143000" indent="-228600" eaLnBrk="0" hangingPunct="0">
              <a:defRPr sz="3700" b="1">
                <a:solidFill>
                  <a:srgbClr val="000066"/>
                </a:solidFill>
                <a:latin typeface="Centaur" pitchFamily="18" charset="0"/>
                <a:cs typeface="Arial" charset="0"/>
              </a:defRPr>
            </a:lvl3pPr>
            <a:lvl4pPr marL="1600200" indent="-228600" eaLnBrk="0" hangingPunct="0">
              <a:defRPr sz="3700" b="1">
                <a:solidFill>
                  <a:srgbClr val="000066"/>
                </a:solidFill>
                <a:latin typeface="Centaur" pitchFamily="18" charset="0"/>
                <a:cs typeface="Arial" charset="0"/>
              </a:defRPr>
            </a:lvl4pPr>
            <a:lvl5pPr marL="2057400" indent="-228600" eaLnBrk="0" hangingPunct="0">
              <a:defRPr sz="3700" b="1">
                <a:solidFill>
                  <a:srgbClr val="000066"/>
                </a:solidFill>
                <a:latin typeface="Centaur" pitchFamily="18" charset="0"/>
                <a:cs typeface="Arial" charset="0"/>
              </a:defRPr>
            </a:lvl5pPr>
            <a:lvl6pPr marL="2514600" indent="-228600" eaLnBrk="0" fontAlgn="base" hangingPunct="0">
              <a:spcBef>
                <a:spcPct val="0"/>
              </a:spcBef>
              <a:spcAft>
                <a:spcPct val="0"/>
              </a:spcAft>
              <a:defRPr sz="3700" b="1">
                <a:solidFill>
                  <a:srgbClr val="000066"/>
                </a:solidFill>
                <a:latin typeface="Centaur" pitchFamily="18" charset="0"/>
                <a:cs typeface="Arial" charset="0"/>
              </a:defRPr>
            </a:lvl6pPr>
            <a:lvl7pPr marL="2971800" indent="-228600" eaLnBrk="0" fontAlgn="base" hangingPunct="0">
              <a:spcBef>
                <a:spcPct val="0"/>
              </a:spcBef>
              <a:spcAft>
                <a:spcPct val="0"/>
              </a:spcAft>
              <a:defRPr sz="3700" b="1">
                <a:solidFill>
                  <a:srgbClr val="000066"/>
                </a:solidFill>
                <a:latin typeface="Centaur" pitchFamily="18" charset="0"/>
                <a:cs typeface="Arial" charset="0"/>
              </a:defRPr>
            </a:lvl7pPr>
            <a:lvl8pPr marL="3429000" indent="-228600" eaLnBrk="0" fontAlgn="base" hangingPunct="0">
              <a:spcBef>
                <a:spcPct val="0"/>
              </a:spcBef>
              <a:spcAft>
                <a:spcPct val="0"/>
              </a:spcAft>
              <a:defRPr sz="3700" b="1">
                <a:solidFill>
                  <a:srgbClr val="000066"/>
                </a:solidFill>
                <a:latin typeface="Centaur" pitchFamily="18" charset="0"/>
                <a:cs typeface="Arial" charset="0"/>
              </a:defRPr>
            </a:lvl8pPr>
            <a:lvl9pPr marL="3886200" indent="-228600" eaLnBrk="0" fontAlgn="base" hangingPunct="0">
              <a:spcBef>
                <a:spcPct val="0"/>
              </a:spcBef>
              <a:spcAft>
                <a:spcPct val="0"/>
              </a:spcAft>
              <a:defRPr sz="3700" b="1">
                <a:solidFill>
                  <a:srgbClr val="000066"/>
                </a:solidFill>
                <a:latin typeface="Centaur" pitchFamily="18" charset="0"/>
                <a:cs typeface="Arial" charset="0"/>
              </a:defRPr>
            </a:lvl9pPr>
          </a:lstStyle>
          <a:p>
            <a:pPr eaLnBrk="1" hangingPunct="1"/>
            <a:fld id="{29A63741-D3BD-460D-B82C-CF02234BD2BF}" type="slidenum">
              <a:rPr lang="en-US" altLang="en-US" sz="1200" b="0">
                <a:solidFill>
                  <a:schemeClr val="tx1"/>
                </a:solidFill>
                <a:latin typeface="Arial" charset="0"/>
              </a:rPr>
              <a:pPr eaLnBrk="1" hangingPunct="1"/>
              <a:t>1</a:t>
            </a:fld>
            <a:endParaRPr lang="en-US" altLang="en-US" sz="1200" b="0" dirty="0">
              <a:solidFill>
                <a:schemeClr val="tx1"/>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874713" y="738188"/>
            <a:ext cx="4914900" cy="3686175"/>
          </a:xfrm>
          <a:ln/>
        </p:spPr>
      </p:sp>
      <p:sp>
        <p:nvSpPr>
          <p:cNvPr id="29699" name="Notes Placeholder 2"/>
          <p:cNvSpPr>
            <a:spLocks noGrp="1"/>
          </p:cNvSpPr>
          <p:nvPr>
            <p:ph type="body" idx="1"/>
          </p:nvPr>
        </p:nvSpPr>
        <p:spPr>
          <a:noFill/>
        </p:spPr>
        <p:txBody>
          <a:bodyPr lIns="92830" tIns="46415" rIns="92830" bIns="46415"/>
          <a:lstStyle/>
          <a:p>
            <a:pPr algn="l"/>
            <a:r>
              <a:rPr lang="en-AU" altLang="zh-CN" dirty="0"/>
              <a:t>Risk assessment as part of emergency preparedness planning also needs to consider the worst case scenario; for example, the impact of a high consequence natural disaster on the background rate of disease.  How much surge capacity is feasible and affordable?</a:t>
            </a:r>
          </a:p>
        </p:txBody>
      </p:sp>
      <p:sp>
        <p:nvSpPr>
          <p:cNvPr id="29700" name="Header Placeholder 3"/>
          <p:cNvSpPr txBox="1">
            <a:spLocks noGrp="1"/>
          </p:cNvSpPr>
          <p:nvPr/>
        </p:nvSpPr>
        <p:spPr bwMode="auto">
          <a:xfrm>
            <a:off x="0" y="1"/>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rtl="1" eaLnBrk="1" hangingPunct="1">
              <a:spcBef>
                <a:spcPct val="0"/>
              </a:spcBef>
            </a:pPr>
            <a:r>
              <a:rPr lang="en-US" altLang="zh-CN" b="0" dirty="0">
                <a:solidFill>
                  <a:prstClr val="black"/>
                </a:solidFill>
                <a:ea typeface="宋体"/>
              </a:rPr>
              <a:t>World Health Organization</a:t>
            </a:r>
          </a:p>
        </p:txBody>
      </p:sp>
      <p:sp>
        <p:nvSpPr>
          <p:cNvPr id="29701" name="Date Placeholder 4"/>
          <p:cNvSpPr txBox="1">
            <a:spLocks noGrp="1"/>
          </p:cNvSpPr>
          <p:nvPr/>
        </p:nvSpPr>
        <p:spPr bwMode="auto">
          <a:xfrm>
            <a:off x="3773816" y="1"/>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algn="r" rtl="1" eaLnBrk="1" hangingPunct="1">
              <a:spcBef>
                <a:spcPct val="0"/>
              </a:spcBef>
            </a:pPr>
            <a:fld id="{4F9E7AE1-4E26-4B2F-95BF-E04BB3A73A0F}" type="datetime3">
              <a:rPr lang="en-US" altLang="zh-CN" b="0" smtClean="0">
                <a:solidFill>
                  <a:prstClr val="black"/>
                </a:solidFill>
                <a:ea typeface="宋体"/>
              </a:rPr>
              <a:pPr algn="r" rtl="1" eaLnBrk="1" hangingPunct="1">
                <a:spcBef>
                  <a:spcPct val="0"/>
                </a:spcBef>
              </a:pPr>
              <a:t>17 May 2018</a:t>
            </a:fld>
            <a:endParaRPr lang="en-US" altLang="zh-CN" b="0" dirty="0">
              <a:solidFill>
                <a:prstClr val="black"/>
              </a:solidFill>
              <a:ea typeface="宋体"/>
            </a:endParaRPr>
          </a:p>
        </p:txBody>
      </p:sp>
      <p:sp>
        <p:nvSpPr>
          <p:cNvPr id="29702" name="Slide Number Placeholder 5"/>
          <p:cNvSpPr txBox="1">
            <a:spLocks noGrp="1"/>
          </p:cNvSpPr>
          <p:nvPr/>
        </p:nvSpPr>
        <p:spPr bwMode="auto">
          <a:xfrm>
            <a:off x="3773816" y="9340352"/>
            <a:ext cx="2887476" cy="49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30" tIns="46415" rIns="92830" bIns="46415" anchor="b"/>
          <a:lstStyle>
            <a:lvl1pPr defTabSz="928688" eaLnBrk="0" hangingPunct="0">
              <a:spcBef>
                <a:spcPct val="30000"/>
              </a:spcBef>
              <a:defRPr sz="1200">
                <a:solidFill>
                  <a:schemeClr val="tx1"/>
                </a:solidFill>
                <a:latin typeface="Arial" charset="0"/>
              </a:defRPr>
            </a:lvl1pPr>
            <a:lvl2pPr marL="742950" indent="-285750" defTabSz="928688" eaLnBrk="0" hangingPunct="0">
              <a:spcBef>
                <a:spcPct val="30000"/>
              </a:spcBef>
              <a:defRPr sz="1200">
                <a:solidFill>
                  <a:schemeClr val="tx1"/>
                </a:solidFill>
                <a:latin typeface="Arial" charset="0"/>
              </a:defRPr>
            </a:lvl2pPr>
            <a:lvl3pPr marL="1143000" indent="-228600" defTabSz="928688" eaLnBrk="0" hangingPunct="0">
              <a:spcBef>
                <a:spcPct val="30000"/>
              </a:spcBef>
              <a:defRPr sz="1200">
                <a:solidFill>
                  <a:schemeClr val="tx1"/>
                </a:solidFill>
                <a:latin typeface="Arial" charset="0"/>
              </a:defRPr>
            </a:lvl3pPr>
            <a:lvl4pPr marL="1600200" indent="-228600" defTabSz="928688" eaLnBrk="0" hangingPunct="0">
              <a:spcBef>
                <a:spcPct val="30000"/>
              </a:spcBef>
              <a:defRPr sz="1200">
                <a:solidFill>
                  <a:schemeClr val="tx1"/>
                </a:solidFill>
                <a:latin typeface="Arial" charset="0"/>
              </a:defRPr>
            </a:lvl4pPr>
            <a:lvl5pPr marL="2057400" indent="-228600" defTabSz="928688" eaLnBrk="0" hangingPunct="0">
              <a:spcBef>
                <a:spcPct val="30000"/>
              </a:spcBef>
              <a:defRPr sz="1200">
                <a:solidFill>
                  <a:schemeClr val="tx1"/>
                </a:solidFill>
                <a:latin typeface="Arial" charset="0"/>
              </a:defRPr>
            </a:lvl5pPr>
            <a:lvl6pPr marL="2514600" indent="-228600" defTabSz="928688" eaLnBrk="0" fontAlgn="base" hangingPunct="0">
              <a:spcBef>
                <a:spcPct val="30000"/>
              </a:spcBef>
              <a:spcAft>
                <a:spcPct val="0"/>
              </a:spcAft>
              <a:defRPr sz="1200">
                <a:solidFill>
                  <a:schemeClr val="tx1"/>
                </a:solidFill>
                <a:latin typeface="Arial" charset="0"/>
              </a:defRPr>
            </a:lvl6pPr>
            <a:lvl7pPr marL="2971800" indent="-228600" defTabSz="928688" eaLnBrk="0" fontAlgn="base" hangingPunct="0">
              <a:spcBef>
                <a:spcPct val="30000"/>
              </a:spcBef>
              <a:spcAft>
                <a:spcPct val="0"/>
              </a:spcAft>
              <a:defRPr sz="1200">
                <a:solidFill>
                  <a:schemeClr val="tx1"/>
                </a:solidFill>
                <a:latin typeface="Arial" charset="0"/>
              </a:defRPr>
            </a:lvl7pPr>
            <a:lvl8pPr marL="3429000" indent="-228600" defTabSz="928688" eaLnBrk="0" fontAlgn="base" hangingPunct="0">
              <a:spcBef>
                <a:spcPct val="30000"/>
              </a:spcBef>
              <a:spcAft>
                <a:spcPct val="0"/>
              </a:spcAft>
              <a:defRPr sz="1200">
                <a:solidFill>
                  <a:schemeClr val="tx1"/>
                </a:solidFill>
                <a:latin typeface="Arial" charset="0"/>
              </a:defRPr>
            </a:lvl8pPr>
            <a:lvl9pPr marL="3886200" indent="-228600" defTabSz="928688" eaLnBrk="0" fontAlgn="base" hangingPunct="0">
              <a:spcBef>
                <a:spcPct val="30000"/>
              </a:spcBef>
              <a:spcAft>
                <a:spcPct val="0"/>
              </a:spcAft>
              <a:defRPr sz="1200">
                <a:solidFill>
                  <a:schemeClr val="tx1"/>
                </a:solidFill>
                <a:latin typeface="Arial" charset="0"/>
              </a:defRPr>
            </a:lvl9pPr>
          </a:lstStyle>
          <a:p>
            <a:pPr algn="r" rtl="1" eaLnBrk="1" hangingPunct="1">
              <a:spcBef>
                <a:spcPct val="0"/>
              </a:spcBef>
            </a:pPr>
            <a:fld id="{9120CBFC-B9C9-48BD-8F8B-61792BA08368}" type="slidenum">
              <a:rPr lang="en-US" altLang="zh-CN" b="0" smtClean="0">
                <a:solidFill>
                  <a:prstClr val="black"/>
                </a:solidFill>
                <a:ea typeface="宋体"/>
              </a:rPr>
              <a:pPr algn="r" rtl="1" eaLnBrk="1" hangingPunct="1">
                <a:spcBef>
                  <a:spcPct val="0"/>
                </a:spcBef>
              </a:pPr>
              <a:t>19</a:t>
            </a:fld>
            <a:endParaRPr lang="en-US" altLang="zh-CN" b="0" dirty="0">
              <a:solidFill>
                <a:prstClr val="black"/>
              </a:solidFill>
              <a:ea typeface="宋体"/>
            </a:endParaRPr>
          </a:p>
        </p:txBody>
      </p:sp>
    </p:spTree>
    <p:extLst>
      <p:ext uri="{BB962C8B-B14F-4D97-AF65-F5344CB8AC3E}">
        <p14:creationId xmlns:p14="http://schemas.microsoft.com/office/powerpoint/2010/main" val="2502578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23</a:t>
            </a:fld>
            <a:endParaRPr lang="en-US" dirty="0"/>
          </a:p>
        </p:txBody>
      </p:sp>
    </p:spTree>
    <p:extLst>
      <p:ext uri="{BB962C8B-B14F-4D97-AF65-F5344CB8AC3E}">
        <p14:creationId xmlns:p14="http://schemas.microsoft.com/office/powerpoint/2010/main" val="3848864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Note that risk assessment with a very low or low confidence does not mean that risk assessment is wrong; rather it reflects the information which are available when doing risk assessment and the data limitations. It is important to include the level of confidence in all the conclusions and recommendations of risk assessment</a:t>
            </a:r>
            <a:endParaRPr lang="en-GB"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24</a:t>
            </a:fld>
            <a:endParaRPr lang="en-US" dirty="0"/>
          </a:p>
        </p:txBody>
      </p:sp>
    </p:spTree>
    <p:extLst>
      <p:ext uri="{BB962C8B-B14F-4D97-AF65-F5344CB8AC3E}">
        <p14:creationId xmlns:p14="http://schemas.microsoft.com/office/powerpoint/2010/main" val="1024164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Consultation process 2011</a:t>
            </a:r>
          </a:p>
        </p:txBody>
      </p:sp>
      <p:sp>
        <p:nvSpPr>
          <p:cNvPr id="4" name="Header Placeholder 3"/>
          <p:cNvSpPr>
            <a:spLocks noGrp="1"/>
          </p:cNvSpPr>
          <p:nvPr>
            <p:ph type="hdr" sz="quarter" idx="10"/>
          </p:nvPr>
        </p:nvSpPr>
        <p:spPr/>
        <p:txBody>
          <a:bodyPr/>
          <a:lstStyle/>
          <a:p>
            <a:r>
              <a:rPr lang="en-GB" altLang="en-US"/>
              <a:t>World Health Organization</a:t>
            </a:r>
          </a:p>
        </p:txBody>
      </p:sp>
      <p:sp>
        <p:nvSpPr>
          <p:cNvPr id="5" name="Date Placeholder 4"/>
          <p:cNvSpPr>
            <a:spLocks noGrp="1"/>
          </p:cNvSpPr>
          <p:nvPr>
            <p:ph type="dt" idx="11"/>
          </p:nvPr>
        </p:nvSpPr>
        <p:spPr/>
        <p:txBody>
          <a:bodyPr/>
          <a:lstStyle/>
          <a:p>
            <a:fld id="{8C8E0586-72D2-4093-B9FD-5C950DFE79D7}" type="datetime3">
              <a:rPr lang="en-GB" altLang="en-US" smtClean="0"/>
              <a:pPr/>
              <a:t>17 May, 2018</a:t>
            </a:fld>
            <a:endParaRPr lang="en-GB" altLang="en-US"/>
          </a:p>
        </p:txBody>
      </p:sp>
      <p:sp>
        <p:nvSpPr>
          <p:cNvPr id="6" name="Slide Number Placeholder 5"/>
          <p:cNvSpPr>
            <a:spLocks noGrp="1"/>
          </p:cNvSpPr>
          <p:nvPr>
            <p:ph type="sldNum" sz="quarter" idx="12"/>
          </p:nvPr>
        </p:nvSpPr>
        <p:spPr/>
        <p:txBody>
          <a:bodyPr/>
          <a:lstStyle/>
          <a:p>
            <a:fld id="{578B6880-9727-466B-9537-E4CB02546392}" type="slidenum">
              <a:rPr lang="en-GB" altLang="en-US" smtClean="0"/>
              <a:pPr/>
              <a:t>26</a:t>
            </a:fld>
            <a:endParaRPr lang="en-GB" altLang="en-US"/>
          </a:p>
        </p:txBody>
      </p:sp>
    </p:spTree>
    <p:extLst>
      <p:ext uri="{BB962C8B-B14F-4D97-AF65-F5344CB8AC3E}">
        <p14:creationId xmlns:p14="http://schemas.microsoft.com/office/powerpoint/2010/main" val="1556696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1" eaLnBrk="0" fontAlgn="base" latinLnBrk="0" hangingPunct="0">
              <a:lnSpc>
                <a:spcPct val="100000"/>
              </a:lnSpc>
              <a:spcBef>
                <a:spcPct val="30000"/>
              </a:spcBef>
              <a:spcAft>
                <a:spcPct val="0"/>
              </a:spcAft>
              <a:buClrTx/>
              <a:buSzTx/>
              <a:buFontTx/>
              <a:buNone/>
              <a:tabLst/>
              <a:defRPr/>
            </a:pPr>
            <a:r>
              <a:rPr lang="en-GB" altLang="en-US" sz="1400" b="1" dirty="0">
                <a:solidFill>
                  <a:schemeClr val="accent6">
                    <a:lumMod val="75000"/>
                  </a:schemeClr>
                </a:solidFill>
              </a:rPr>
              <a:t>Why is risk assessment? </a:t>
            </a:r>
          </a:p>
          <a:p>
            <a:pPr marL="0" marR="0" lvl="1" indent="0" algn="l" defTabSz="914400" rtl="1" eaLnBrk="0" fontAlgn="base" latinLnBrk="0" hangingPunct="0">
              <a:lnSpc>
                <a:spcPct val="100000"/>
              </a:lnSpc>
              <a:spcBef>
                <a:spcPct val="30000"/>
              </a:spcBef>
              <a:spcAft>
                <a:spcPct val="0"/>
              </a:spcAft>
              <a:buClrTx/>
              <a:buSzTx/>
              <a:buFontTx/>
              <a:buNone/>
              <a:tabLst/>
              <a:defRPr/>
            </a:pPr>
            <a:r>
              <a:rPr lang="en-GB" sz="1400" b="0" noProof="0" dirty="0">
                <a:solidFill>
                  <a:schemeClr val="accent6">
                    <a:lumMod val="75000"/>
                  </a:schemeClr>
                </a:solidFill>
              </a:rPr>
              <a:t>&lt; Read definition &gt;</a:t>
            </a:r>
          </a:p>
          <a:p>
            <a:pPr marL="0" marR="0" lvl="1" indent="0" algn="l" defTabSz="914400" rtl="1" eaLnBrk="0" fontAlgn="base" latinLnBrk="0" hangingPunct="0">
              <a:lnSpc>
                <a:spcPct val="100000"/>
              </a:lnSpc>
              <a:spcBef>
                <a:spcPct val="30000"/>
              </a:spcBef>
              <a:spcAft>
                <a:spcPct val="0"/>
              </a:spcAft>
              <a:buClrTx/>
              <a:buSzTx/>
              <a:buFontTx/>
              <a:buNone/>
              <a:tabLst/>
              <a:defRPr/>
            </a:pPr>
            <a:endParaRPr lang="en-GB" sz="1400" b="0" noProof="0" dirty="0">
              <a:solidFill>
                <a:schemeClr val="accent6">
                  <a:lumMod val="75000"/>
                </a:schemeClr>
              </a:solidFill>
            </a:endParaRPr>
          </a:p>
          <a:p>
            <a:pPr marL="0" marR="0" lvl="1" indent="0" algn="l" defTabSz="914400" rtl="1" eaLnBrk="0" fontAlgn="base" latinLnBrk="0" hangingPunct="0">
              <a:lnSpc>
                <a:spcPct val="100000"/>
              </a:lnSpc>
              <a:spcBef>
                <a:spcPct val="30000"/>
              </a:spcBef>
              <a:spcAft>
                <a:spcPct val="0"/>
              </a:spcAft>
              <a:buClrTx/>
              <a:buSzTx/>
              <a:buFontTx/>
              <a:buNone/>
              <a:tabLst/>
              <a:defRPr/>
            </a:pPr>
            <a:r>
              <a:rPr lang="en-GB" sz="1400" b="0" noProof="0" dirty="0">
                <a:solidFill>
                  <a:schemeClr val="accent6">
                    <a:lumMod val="75000"/>
                  </a:schemeClr>
                </a:solidFill>
              </a:rPr>
              <a:t>Note: A Rapid </a:t>
            </a:r>
            <a:r>
              <a:rPr lang="en-GB" sz="1400" b="0" i="1" u="sng" noProof="0" dirty="0">
                <a:solidFill>
                  <a:schemeClr val="accent6">
                    <a:lumMod val="75000"/>
                  </a:schemeClr>
                </a:solidFill>
              </a:rPr>
              <a:t>Risk</a:t>
            </a:r>
            <a:r>
              <a:rPr lang="en-GB" sz="1400" b="0" noProof="0" dirty="0">
                <a:solidFill>
                  <a:schemeClr val="accent6">
                    <a:lumMod val="75000"/>
                  </a:schemeClr>
                </a:solidFill>
              </a:rPr>
              <a:t> Assessment</a:t>
            </a:r>
            <a:r>
              <a:rPr lang="en-GB" sz="1400" b="0" baseline="0" noProof="0" dirty="0">
                <a:solidFill>
                  <a:schemeClr val="accent6">
                    <a:lumMod val="75000"/>
                  </a:schemeClr>
                </a:solidFill>
              </a:rPr>
              <a:t> should not be confused with a Rapid Assessment (also called a Rapid Needs Assessment). A Rapid Assessment is usually conducted AFTER a public health event occurs; the Rapid Assessment is used to evaluate the current situation and inform the response needs and priorities. More information on Rapid Needs Assessments is in </a:t>
            </a:r>
            <a:r>
              <a:rPr lang="en-GB" sz="1400" b="1" baseline="0" noProof="0" dirty="0">
                <a:solidFill>
                  <a:schemeClr val="accent6">
                    <a:lumMod val="75000"/>
                  </a:schemeClr>
                </a:solidFill>
              </a:rPr>
              <a:t>B5.1 Rapid Needs Assessment</a:t>
            </a:r>
            <a:endParaRPr lang="en-US" b="1" noProof="0"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4</a:t>
            </a:fld>
            <a:endParaRPr lang="en-US" dirty="0"/>
          </a:p>
        </p:txBody>
      </p:sp>
    </p:spTree>
    <p:extLst>
      <p:ext uri="{BB962C8B-B14F-4D97-AF65-F5344CB8AC3E}">
        <p14:creationId xmlns:p14="http://schemas.microsoft.com/office/powerpoint/2010/main" val="4188273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1" eaLnBrk="0" fontAlgn="base" latinLnBrk="0" hangingPunct="0">
              <a:lnSpc>
                <a:spcPct val="100000"/>
              </a:lnSpc>
              <a:spcBef>
                <a:spcPct val="30000"/>
              </a:spcBef>
              <a:spcAft>
                <a:spcPct val="0"/>
              </a:spcAft>
              <a:buClrTx/>
              <a:buSzTx/>
              <a:buFontTx/>
              <a:buNone/>
              <a:tabLst/>
              <a:defRPr/>
            </a:pPr>
            <a:r>
              <a:rPr lang="en-GB" altLang="en-US" sz="1400" b="1" dirty="0">
                <a:solidFill>
                  <a:schemeClr val="accent6">
                    <a:lumMod val="75000"/>
                  </a:schemeClr>
                </a:solidFill>
              </a:rPr>
              <a:t>Why conduct risk assessment? </a:t>
            </a:r>
            <a:endParaRPr lang="en-US" altLang="en-US" sz="1400" b="1" noProof="0" dirty="0">
              <a:solidFill>
                <a:schemeClr val="accent6">
                  <a:lumMod val="75000"/>
                </a:schemeClr>
              </a:solidFill>
            </a:endParaRPr>
          </a:p>
          <a:p>
            <a:pPr algn="l"/>
            <a:endParaRPr lang="en-US" b="1" noProof="0" dirty="0"/>
          </a:p>
          <a:p>
            <a:pPr algn="l"/>
            <a:r>
              <a:rPr lang="en-US" b="1" noProof="0" dirty="0"/>
              <a:t>Defensible decision-making</a:t>
            </a:r>
          </a:p>
          <a:p>
            <a:pPr algn="l"/>
            <a:r>
              <a:rPr lang="en-US" noProof="0" dirty="0"/>
              <a:t> Risk assessment takes into account and documents all relevant information available at the time of the</a:t>
            </a:r>
            <a:r>
              <a:rPr lang="en-US" baseline="0" noProof="0" dirty="0"/>
              <a:t> ass</a:t>
            </a:r>
            <a:r>
              <a:rPr lang="en-US" noProof="0" dirty="0"/>
              <a:t>essment. This supports and directs decision-making.</a:t>
            </a:r>
          </a:p>
          <a:p>
            <a:pPr algn="l"/>
            <a:r>
              <a:rPr lang="en-US" sz="1200" b="1" i="0" u="none" strike="noStrike" kern="1200" baseline="0" noProof="0" dirty="0">
                <a:solidFill>
                  <a:schemeClr val="tx1"/>
                </a:solidFill>
                <a:latin typeface="Arial" pitchFamily="34" charset="0"/>
                <a:ea typeface="+mn-ea"/>
                <a:cs typeface="Arial" pitchFamily="34" charset="0"/>
              </a:rPr>
              <a:t>Implementation of appropriate and timely control measures</a:t>
            </a:r>
          </a:p>
          <a:p>
            <a:pPr algn="l"/>
            <a:r>
              <a:rPr lang="en-US" sz="1200" b="0" i="0" u="none" strike="noStrike" kern="1200" baseline="0" noProof="0" dirty="0">
                <a:solidFill>
                  <a:schemeClr val="tx1"/>
                </a:solidFill>
                <a:latin typeface="Arial" pitchFamily="34" charset="0"/>
                <a:ea typeface="+mn-ea"/>
                <a:cs typeface="Arial" pitchFamily="34" charset="0"/>
              </a:rPr>
              <a:t>The systematic approach to collecting and analyzing information about the hazard, exposures and</a:t>
            </a:r>
          </a:p>
          <a:p>
            <a:pPr algn="l"/>
            <a:r>
              <a:rPr lang="en-US" sz="1200" b="0" i="0" u="none" strike="noStrike" kern="1200" baseline="0" noProof="0" dirty="0">
                <a:solidFill>
                  <a:schemeClr val="tx1"/>
                </a:solidFill>
                <a:latin typeface="Arial" pitchFamily="34" charset="0"/>
                <a:ea typeface="+mn-ea"/>
                <a:cs typeface="Arial" pitchFamily="34" charset="0"/>
              </a:rPr>
              <a:t>context in which the event is occurring helps to:</a:t>
            </a:r>
          </a:p>
          <a:p>
            <a:pPr algn="l"/>
            <a:r>
              <a:rPr lang="en-US" sz="1200" b="0" i="0" u="none" strike="noStrike" kern="1200" baseline="0" noProof="0" dirty="0">
                <a:solidFill>
                  <a:schemeClr val="tx1"/>
                </a:solidFill>
                <a:latin typeface="Arial" pitchFamily="34" charset="0"/>
                <a:ea typeface="+mn-ea"/>
                <a:cs typeface="Arial" pitchFamily="34" charset="0"/>
              </a:rPr>
              <a:t>• identify evidence-based control measures</a:t>
            </a:r>
          </a:p>
          <a:p>
            <a:pPr algn="l"/>
            <a:r>
              <a:rPr lang="en-US" sz="1200" b="0" i="0" u="none" strike="noStrike" kern="1200" baseline="0" noProof="0" dirty="0">
                <a:solidFill>
                  <a:schemeClr val="tx1"/>
                </a:solidFill>
                <a:latin typeface="Arial" pitchFamily="34" charset="0"/>
                <a:ea typeface="+mn-ea"/>
                <a:cs typeface="Arial" pitchFamily="34" charset="0"/>
              </a:rPr>
              <a:t>• rank the suitability and feasibility of control measures</a:t>
            </a:r>
          </a:p>
          <a:p>
            <a:pPr algn="l"/>
            <a:r>
              <a:rPr lang="en-US" sz="1200" b="0" i="0" u="none" strike="noStrike" kern="1200" baseline="0" noProof="0" dirty="0">
                <a:solidFill>
                  <a:schemeClr val="tx1"/>
                </a:solidFill>
                <a:latin typeface="Arial" pitchFamily="34" charset="0"/>
                <a:ea typeface="+mn-ea"/>
                <a:cs typeface="Arial" pitchFamily="34" charset="0"/>
              </a:rPr>
              <a:t>• ensure that control measures are proportional to the risk posed to public health.</a:t>
            </a:r>
          </a:p>
          <a:p>
            <a:pPr algn="l"/>
            <a:r>
              <a:rPr lang="en-US" sz="1200" b="1" i="0" u="none" strike="noStrike" kern="1200" baseline="0" noProof="0" dirty="0">
                <a:solidFill>
                  <a:schemeClr val="tx1"/>
                </a:solidFill>
                <a:latin typeface="Arial" pitchFamily="34" charset="0"/>
                <a:ea typeface="+mn-ea"/>
                <a:cs typeface="Arial" pitchFamily="34" charset="0"/>
              </a:rPr>
              <a:t>More effective operational communication</a:t>
            </a:r>
          </a:p>
          <a:p>
            <a:pPr algn="l"/>
            <a:r>
              <a:rPr lang="en-US" sz="1200" b="0" i="0" u="none" strike="noStrike" kern="1200" baseline="0" noProof="0" dirty="0">
                <a:solidFill>
                  <a:schemeClr val="tx1"/>
                </a:solidFill>
                <a:latin typeface="Arial" pitchFamily="34" charset="0"/>
                <a:ea typeface="+mn-ea"/>
                <a:cs typeface="Arial" pitchFamily="34" charset="0"/>
              </a:rPr>
              <a:t>Using a common risk terminology can greatly improve the operational communication between</a:t>
            </a:r>
          </a:p>
          <a:p>
            <a:pPr algn="l"/>
            <a:r>
              <a:rPr lang="en-US" sz="1200" b="0" i="0" u="none" strike="noStrike" kern="1200" baseline="0" noProof="0" dirty="0">
                <a:solidFill>
                  <a:schemeClr val="tx1"/>
                </a:solidFill>
                <a:latin typeface="Arial" pitchFamily="34" charset="0"/>
                <a:ea typeface="+mn-ea"/>
                <a:cs typeface="Arial" pitchFamily="34" charset="0"/>
              </a:rPr>
              <a:t>different levels of an organization and with other sectors and institutions involved in the assessment and response to the event.</a:t>
            </a:r>
          </a:p>
          <a:p>
            <a:pPr algn="l"/>
            <a:r>
              <a:rPr lang="en-US" sz="1200" b="1" i="0" u="none" strike="noStrike" kern="1200" baseline="0" noProof="0" dirty="0">
                <a:solidFill>
                  <a:schemeClr val="tx1"/>
                </a:solidFill>
                <a:latin typeface="Arial" pitchFamily="34" charset="0"/>
                <a:ea typeface="+mn-ea"/>
                <a:cs typeface="Arial" pitchFamily="34" charset="0"/>
              </a:rPr>
              <a:t>Support effective risk communication</a:t>
            </a:r>
            <a:r>
              <a:rPr lang="en-US" sz="1200" b="0" i="0" u="none" strike="noStrike" kern="1200" baseline="0" noProof="0" dirty="0">
                <a:solidFill>
                  <a:schemeClr val="tx1"/>
                </a:solidFill>
                <a:latin typeface="Arial" pitchFamily="34" charset="0"/>
                <a:ea typeface="+mn-ea"/>
                <a:cs typeface="Arial" pitchFamily="34" charset="0"/>
              </a:rPr>
              <a:t>.</a:t>
            </a:r>
          </a:p>
          <a:p>
            <a:pPr algn="l"/>
            <a:r>
              <a:rPr lang="en-US" sz="1200" b="0" i="0" u="none" strike="noStrike" kern="1200" baseline="0" noProof="0" dirty="0">
                <a:solidFill>
                  <a:schemeClr val="tx1"/>
                </a:solidFill>
                <a:latin typeface="Arial" pitchFamily="34" charset="0"/>
                <a:ea typeface="+mn-ea"/>
                <a:cs typeface="Arial" pitchFamily="34" charset="0"/>
              </a:rPr>
              <a:t>A systematic approach to the assessment of acute public health</a:t>
            </a:r>
          </a:p>
          <a:p>
            <a:pPr algn="l"/>
            <a:r>
              <a:rPr lang="en-US" sz="1200" b="0" i="0" u="none" strike="noStrike" kern="1200" baseline="0" noProof="0" dirty="0">
                <a:solidFill>
                  <a:schemeClr val="tx1"/>
                </a:solidFill>
                <a:latin typeface="Arial" pitchFamily="34" charset="0"/>
                <a:ea typeface="+mn-ea"/>
                <a:cs typeface="Arial" pitchFamily="34" charset="0"/>
              </a:rPr>
              <a:t>events supports effective risk communication through the rapid dissemination of information and the</a:t>
            </a:r>
          </a:p>
          <a:p>
            <a:pPr algn="l"/>
            <a:r>
              <a:rPr lang="en-US" sz="1200" b="0" i="0" u="none" strike="noStrike" kern="1200" baseline="0" noProof="0" dirty="0">
                <a:solidFill>
                  <a:schemeClr val="tx1"/>
                </a:solidFill>
                <a:latin typeface="Arial" pitchFamily="34" charset="0"/>
                <a:ea typeface="+mn-ea"/>
                <a:cs typeface="Arial" pitchFamily="34" charset="0"/>
              </a:rPr>
              <a:t>identification of key prevention and mitigation measures and response to the event.</a:t>
            </a:r>
          </a:p>
          <a:p>
            <a:pPr algn="l"/>
            <a:r>
              <a:rPr lang="en-US" sz="1200" b="1" i="0" u="none" strike="noStrike" kern="1200" baseline="0" noProof="0" dirty="0">
                <a:solidFill>
                  <a:schemeClr val="tx1"/>
                </a:solidFill>
                <a:latin typeface="Arial" pitchFamily="34" charset="0"/>
                <a:ea typeface="+mn-ea"/>
                <a:cs typeface="Arial" pitchFamily="34" charset="0"/>
              </a:rPr>
              <a:t>Improved preparedness</a:t>
            </a:r>
          </a:p>
          <a:p>
            <a:pPr algn="l"/>
            <a:r>
              <a:rPr lang="en-US" sz="1200" b="0" i="0" u="none" strike="noStrike" kern="1200" baseline="0" noProof="0" dirty="0">
                <a:solidFill>
                  <a:schemeClr val="tx1"/>
                </a:solidFill>
                <a:latin typeface="Arial" pitchFamily="34" charset="0"/>
                <a:ea typeface="+mn-ea"/>
                <a:cs typeface="Arial" pitchFamily="34" charset="0"/>
              </a:rPr>
              <a:t>To aid preparedness planning, risk assessment can be used to identify at-risk areas or population, rank preparedness activities, and engage key policy and operational partners.</a:t>
            </a:r>
            <a:endParaRPr lang="en-US" noProof="0"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5</a:t>
            </a:fld>
            <a:endParaRPr lang="en-US" dirty="0"/>
          </a:p>
        </p:txBody>
      </p:sp>
    </p:spTree>
    <p:extLst>
      <p:ext uri="{BB962C8B-B14F-4D97-AF65-F5344CB8AC3E}">
        <p14:creationId xmlns:p14="http://schemas.microsoft.com/office/powerpoint/2010/main" val="3530902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p:spPr>
        <p:txBody>
          <a:bodyPr/>
          <a:lstStyle/>
          <a:p>
            <a:pPr algn="l">
              <a:lnSpc>
                <a:spcPct val="150000"/>
              </a:lnSpc>
            </a:pPr>
            <a:r>
              <a:rPr lang="en-GB" altLang="en-US" sz="1000" dirty="0"/>
              <a:t>Methods and frameworks assist in preparedness </a:t>
            </a:r>
          </a:p>
          <a:p>
            <a:pPr algn="l">
              <a:lnSpc>
                <a:spcPct val="150000"/>
              </a:lnSpc>
            </a:pPr>
            <a:r>
              <a:rPr lang="en-GB" altLang="en-US" sz="1000" dirty="0"/>
              <a:t>National and international systems (IHR(2005)) assist in surge capacity</a:t>
            </a:r>
            <a:endParaRPr lang="en-US" altLang="en-US" sz="10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874713" y="738188"/>
            <a:ext cx="4914900" cy="3686175"/>
          </a:xfrm>
          <a:ln/>
        </p:spPr>
      </p:sp>
      <p:sp>
        <p:nvSpPr>
          <p:cNvPr id="28675" name="Rectangle 3"/>
          <p:cNvSpPr>
            <a:spLocks noGrp="1" noChangeArrowheads="1"/>
          </p:cNvSpPr>
          <p:nvPr>
            <p:ph type="body" idx="1"/>
          </p:nvPr>
        </p:nvSpPr>
        <p:spPr>
          <a:noFill/>
        </p:spPr>
        <p:txBody>
          <a:bodyPr/>
          <a:lstStyle/>
          <a:p>
            <a:pPr algn="l"/>
            <a:r>
              <a:rPr lang="en-GB" altLang="en-US" dirty="0"/>
              <a:t>Legislation – instrument for action if required</a:t>
            </a:r>
          </a:p>
          <a:p>
            <a:pPr algn="l"/>
            <a:r>
              <a:rPr lang="en-GB" altLang="en-US" dirty="0"/>
              <a:t>Agreements for roles and responsibilities – who is responsible for what and by when; sharing of data; consultation and decision-making arrangements; communication Committees – allow independent advice when appropriate</a:t>
            </a:r>
          </a:p>
          <a:p>
            <a:pPr algn="l"/>
            <a:r>
              <a:rPr lang="en-GB" altLang="en-US" dirty="0"/>
              <a:t>Policy - The set of basic principles and </a:t>
            </a:r>
            <a:r>
              <a:rPr lang="en-GB" altLang="en-US" dirty="0">
                <a:hlinkClick r:id="rId3"/>
              </a:rPr>
              <a:t>associated</a:t>
            </a:r>
            <a:r>
              <a:rPr lang="en-GB" altLang="en-US" dirty="0"/>
              <a:t> </a:t>
            </a:r>
            <a:r>
              <a:rPr lang="en-GB" altLang="en-US" dirty="0">
                <a:hlinkClick r:id="rId4"/>
              </a:rPr>
              <a:t>guidelines</a:t>
            </a:r>
            <a:r>
              <a:rPr lang="en-GB" altLang="en-US" dirty="0"/>
              <a:t>, formulated and enforced by the governing body of an </a:t>
            </a:r>
            <a:r>
              <a:rPr lang="en-GB" altLang="en-US" dirty="0">
                <a:hlinkClick r:id="rId5"/>
              </a:rPr>
              <a:t>organization</a:t>
            </a:r>
            <a:r>
              <a:rPr lang="en-GB" altLang="en-US" dirty="0"/>
              <a:t>, to </a:t>
            </a:r>
            <a:r>
              <a:rPr lang="en-GB" altLang="en-US" dirty="0">
                <a:hlinkClick r:id="rId6"/>
              </a:rPr>
              <a:t>direct</a:t>
            </a:r>
            <a:r>
              <a:rPr lang="en-GB" altLang="en-US" dirty="0"/>
              <a:t> and limit its </a:t>
            </a:r>
            <a:r>
              <a:rPr lang="en-GB" altLang="en-US" dirty="0">
                <a:hlinkClick r:id="rId7"/>
              </a:rPr>
              <a:t>actions</a:t>
            </a:r>
            <a:r>
              <a:rPr lang="en-GB" altLang="en-US" dirty="0"/>
              <a:t> in pursuit of </a:t>
            </a:r>
            <a:r>
              <a:rPr lang="en-GB" altLang="en-US" dirty="0">
                <a:hlinkClick r:id="rId8"/>
              </a:rPr>
              <a:t>long-term</a:t>
            </a:r>
            <a:r>
              <a:rPr lang="en-GB" altLang="en-US" dirty="0"/>
              <a:t> </a:t>
            </a:r>
            <a:r>
              <a:rPr lang="en-GB" altLang="en-US" dirty="0">
                <a:hlinkClick r:id="rId9"/>
              </a:rPr>
              <a:t>goals</a:t>
            </a:r>
            <a:r>
              <a:rPr lang="en-GB" altLang="en-US" dirty="0"/>
              <a:t>. See also </a:t>
            </a:r>
            <a:r>
              <a:rPr lang="en-GB" altLang="en-US" dirty="0">
                <a:hlinkClick r:id="rId10"/>
              </a:rPr>
              <a:t>corporate policy</a:t>
            </a:r>
            <a:r>
              <a:rPr lang="en-GB" altLang="en-US" dirty="0"/>
              <a:t>.</a:t>
            </a:r>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8</a:t>
            </a:fld>
            <a:endParaRPr lang="en-US" dirty="0"/>
          </a:p>
        </p:txBody>
      </p:sp>
    </p:spTree>
    <p:extLst>
      <p:ext uri="{BB962C8B-B14F-4D97-AF65-F5344CB8AC3E}">
        <p14:creationId xmlns:p14="http://schemas.microsoft.com/office/powerpoint/2010/main" val="2090451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10</a:t>
            </a:fld>
            <a:endParaRPr lang="en-US" dirty="0"/>
          </a:p>
        </p:txBody>
      </p:sp>
    </p:spTree>
    <p:extLst>
      <p:ext uri="{BB962C8B-B14F-4D97-AF65-F5344CB8AC3E}">
        <p14:creationId xmlns:p14="http://schemas.microsoft.com/office/powerpoint/2010/main" val="428455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effectLst/>
                <a:latin typeface="Arial" pitchFamily="34" charset="0"/>
                <a:ea typeface="+mn-ea"/>
                <a:cs typeface="Arial" pitchFamily="34" charset="0"/>
              </a:rPr>
              <a:t>It should be mentioned that each of the components may have different weight and priority.</a:t>
            </a:r>
            <a:endParaRPr lang="en-GB"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13</a:t>
            </a:fld>
            <a:endParaRPr lang="en-US" dirty="0"/>
          </a:p>
        </p:txBody>
      </p:sp>
    </p:spTree>
    <p:extLst>
      <p:ext uri="{BB962C8B-B14F-4D97-AF65-F5344CB8AC3E}">
        <p14:creationId xmlns:p14="http://schemas.microsoft.com/office/powerpoint/2010/main" val="1840315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ts val="0"/>
              </a:spcBef>
            </a:pPr>
            <a:r>
              <a:rPr lang="en-GB" altLang="zh-CN" sz="1800" b="1" dirty="0"/>
              <a:t>Influencing factors</a:t>
            </a:r>
            <a:r>
              <a:rPr lang="en-GB" altLang="zh-CN" sz="1800" b="0" dirty="0"/>
              <a:t>:</a:t>
            </a:r>
          </a:p>
          <a:p>
            <a:pPr lvl="1" algn="l">
              <a:spcBef>
                <a:spcPts val="0"/>
              </a:spcBef>
            </a:pPr>
            <a:r>
              <a:rPr lang="en-GB" altLang="zh-CN" sz="1800" b="0" dirty="0">
                <a:ea typeface="SimSun" pitchFamily="2" charset="-122"/>
              </a:rPr>
              <a:t>Level at which risk assessment is taking place – local, sub-national, national</a:t>
            </a:r>
          </a:p>
          <a:p>
            <a:pPr lvl="1" algn="l">
              <a:spcBef>
                <a:spcPts val="0"/>
              </a:spcBef>
            </a:pPr>
            <a:r>
              <a:rPr lang="en-GB" altLang="zh-CN" sz="1800" b="0" dirty="0">
                <a:ea typeface="SimSun" pitchFamily="2" charset="-122"/>
              </a:rPr>
              <a:t>Timing during the course of the public health event</a:t>
            </a:r>
          </a:p>
          <a:p>
            <a:pPr lvl="1" algn="l">
              <a:spcBef>
                <a:spcPts val="0"/>
              </a:spcBef>
            </a:pPr>
            <a:r>
              <a:rPr lang="en-GB" altLang="zh-CN" sz="1800" b="0" dirty="0">
                <a:ea typeface="SimSun" pitchFamily="2" charset="-122"/>
              </a:rPr>
              <a:t>Level of perceived external interest in the event</a:t>
            </a:r>
          </a:p>
          <a:p>
            <a:pPr lvl="1" algn="l">
              <a:spcBef>
                <a:spcPts val="0"/>
              </a:spcBef>
            </a:pPr>
            <a:r>
              <a:rPr lang="en-GB" altLang="zh-CN" sz="1800" b="0" dirty="0">
                <a:ea typeface="SimSun" pitchFamily="2" charset="-122"/>
              </a:rPr>
              <a:t>What the public health managers need</a:t>
            </a:r>
          </a:p>
          <a:p>
            <a:pPr algn="l">
              <a:spcBef>
                <a:spcPts val="0"/>
              </a:spcBef>
            </a:pPr>
            <a:endParaRPr lang="en-GB" altLang="zh-CN" sz="1800" b="1" dirty="0"/>
          </a:p>
          <a:p>
            <a:pPr algn="l">
              <a:spcBef>
                <a:spcPts val="0"/>
              </a:spcBef>
            </a:pPr>
            <a:r>
              <a:rPr lang="en-GB" altLang="zh-CN" sz="1800" b="1" dirty="0"/>
              <a:t>Generic versus specific:</a:t>
            </a:r>
          </a:p>
          <a:p>
            <a:pPr lvl="1" algn="l">
              <a:spcBef>
                <a:spcPts val="0"/>
              </a:spcBef>
            </a:pPr>
            <a:r>
              <a:rPr lang="en-GB" altLang="zh-CN" sz="1800" b="0" dirty="0">
                <a:ea typeface="SimSun" pitchFamily="2" charset="-122"/>
              </a:rPr>
              <a:t>What is the public health risk related to importation of Ebola in Sudan?</a:t>
            </a:r>
          </a:p>
          <a:p>
            <a:pPr lvl="1" algn="l">
              <a:spcBef>
                <a:spcPts val="0"/>
              </a:spcBef>
            </a:pPr>
            <a:r>
              <a:rPr lang="en-GB" altLang="zh-CN" sz="1800" b="0" dirty="0">
                <a:ea typeface="SimSun" pitchFamily="2" charset="-122"/>
              </a:rPr>
              <a:t>What is the public health risk of malaria in migrant workers affecting more than 2 towns in X Province during the next 2 months?</a:t>
            </a:r>
            <a:endParaRPr lang="en-US" altLang="zh-CN" sz="1800" b="0" dirty="0">
              <a:ea typeface="SimSun" pitchFamily="2" charset="-122"/>
            </a:endParaRPr>
          </a:p>
          <a:p>
            <a:pPr algn="l"/>
            <a:endParaRPr lang="en-GB" dirty="0"/>
          </a:p>
        </p:txBody>
      </p:sp>
      <p:sp>
        <p:nvSpPr>
          <p:cNvPr id="4" name="Header Placeholder 3"/>
          <p:cNvSpPr>
            <a:spLocks noGrp="1"/>
          </p:cNvSpPr>
          <p:nvPr>
            <p:ph type="hdr" sz="quarter" idx="10"/>
          </p:nvPr>
        </p:nvSpPr>
        <p:spPr/>
        <p:txBody>
          <a:bodyPr/>
          <a:lstStyle/>
          <a:p>
            <a:pPr>
              <a:defRPr/>
            </a:pPr>
            <a:r>
              <a:rPr lang="en-US"/>
              <a:t>World Health Organization</a:t>
            </a:r>
            <a:endParaRPr lang="en-US" dirty="0"/>
          </a:p>
        </p:txBody>
      </p:sp>
      <p:sp>
        <p:nvSpPr>
          <p:cNvPr id="5" name="Date Placeholder 4"/>
          <p:cNvSpPr>
            <a:spLocks noGrp="1"/>
          </p:cNvSpPr>
          <p:nvPr>
            <p:ph type="dt" idx="11"/>
          </p:nvPr>
        </p:nvSpPr>
        <p:spPr/>
        <p:txBody>
          <a:bodyPr/>
          <a:lstStyle/>
          <a:p>
            <a:pPr>
              <a:defRPr/>
            </a:pPr>
            <a:fld id="{80631549-93B0-44B0-94C1-1368FB832879}" type="datetime3">
              <a:rPr lang="en-US" smtClean="0"/>
              <a:pPr>
                <a:defRPr/>
              </a:pPr>
              <a:t>17 May 2018</a:t>
            </a:fld>
            <a:endParaRPr lang="en-US" dirty="0"/>
          </a:p>
        </p:txBody>
      </p:sp>
      <p:sp>
        <p:nvSpPr>
          <p:cNvPr id="6" name="Slide Number Placeholder 5"/>
          <p:cNvSpPr>
            <a:spLocks noGrp="1"/>
          </p:cNvSpPr>
          <p:nvPr>
            <p:ph type="sldNum" sz="quarter" idx="12"/>
          </p:nvPr>
        </p:nvSpPr>
        <p:spPr/>
        <p:txBody>
          <a:bodyPr/>
          <a:lstStyle/>
          <a:p>
            <a:pPr>
              <a:defRPr/>
            </a:pPr>
            <a:fld id="{623E655A-A367-4454-8E44-0BFADDF51CAC}" type="slidenum">
              <a:rPr lang="en-US" smtClean="0"/>
              <a:pPr>
                <a:defRPr/>
              </a:pPr>
              <a:t>15</a:t>
            </a:fld>
            <a:endParaRPr lang="en-US" dirty="0"/>
          </a:p>
        </p:txBody>
      </p:sp>
    </p:spTree>
    <p:extLst>
      <p:ext uri="{BB962C8B-B14F-4D97-AF65-F5344CB8AC3E}">
        <p14:creationId xmlns:p14="http://schemas.microsoft.com/office/powerpoint/2010/main" val="1647713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2290D4"/>
                </a:solidFill>
                <a:latin typeface="Arial Black"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442913" y="1524000"/>
            <a:ext cx="8289925" cy="4419600"/>
          </a:xfrm>
        </p:spPr>
        <p:txBody>
          <a:bodyPr/>
          <a:lstStyle>
            <a:lvl1pPr>
              <a:defRPr sz="3000" b="1" baseline="0"/>
            </a:lvl1pPr>
            <a:lvl2pPr>
              <a:defRPr sz="2800" b="1" baseline="0"/>
            </a:lvl2pPr>
            <a:lvl3pPr>
              <a:defRPr sz="2600" b="1" baseline="0"/>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68494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8597772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0059392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25894718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0117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endParaRPr lang="en-AU"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61806975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endParaRPr lang="en-AU"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663151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4620791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797550"/>
          </a:xfrm>
        </p:spPr>
        <p:txBody>
          <a:bodyPr vert="eaVert"/>
          <a:lstStyle/>
          <a:p>
            <a:r>
              <a:rPr lang="en-US" dirty="0"/>
              <a:t>Click to edit Master title style</a:t>
            </a:r>
            <a:endParaRPr lang="en-AU" dirty="0"/>
          </a:p>
        </p:txBody>
      </p:sp>
      <p:sp>
        <p:nvSpPr>
          <p:cNvPr id="3" name="Vertical Text Placeholder 2"/>
          <p:cNvSpPr>
            <a:spLocks noGrp="1"/>
          </p:cNvSpPr>
          <p:nvPr>
            <p:ph type="body" orient="vert" idx="1"/>
          </p:nvPr>
        </p:nvSpPr>
        <p:spPr>
          <a:xfrm>
            <a:off x="0" y="0"/>
            <a:ext cx="6705600" cy="57975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406270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AU"/>
          </a:p>
        </p:txBody>
      </p:sp>
      <p:sp>
        <p:nvSpPr>
          <p:cNvPr id="4" name="Slide Number Placeholder 3"/>
          <p:cNvSpPr>
            <a:spLocks noGrp="1"/>
          </p:cNvSpPr>
          <p:nvPr>
            <p:ph type="sldNum" sz="quarter" idx="10"/>
          </p:nvPr>
        </p:nvSpPr>
        <p:spPr>
          <a:xfrm>
            <a:off x="7319963" y="6211888"/>
            <a:ext cx="1824037" cy="431800"/>
          </a:xfrm>
        </p:spPr>
        <p:txBody>
          <a:bodyPr/>
          <a:lstStyle>
            <a:lvl1pPr rtl="1">
              <a:defRPr smtClean="0">
                <a:effectLst>
                  <a:outerShdw blurRad="38100" dist="38100" dir="2700000" algn="tl">
                    <a:srgbClr val="C0C0C0"/>
                  </a:outerShdw>
                </a:effectLst>
              </a:defRPr>
            </a:lvl1pPr>
          </a:lstStyle>
          <a:p>
            <a:pPr>
              <a:defRPr/>
            </a:pPr>
            <a:fld id="{2F28AA35-5488-42E8-AB83-65A35792ADDF}" type="slidenum">
              <a:rPr lang="en-US"/>
              <a:pPr>
                <a:defRPr/>
              </a:pPr>
              <a:t>‹#›</a:t>
            </a:fld>
            <a:endParaRPr lang="en-US" dirty="0"/>
          </a:p>
        </p:txBody>
      </p:sp>
    </p:spTree>
    <p:extLst>
      <p:ext uri="{BB962C8B-B14F-4D97-AF65-F5344CB8AC3E}">
        <p14:creationId xmlns:p14="http://schemas.microsoft.com/office/powerpoint/2010/main" val="2271321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BB13AD88-9A71-4C2F-9BB7-7DD110847AE9}" type="slidenum">
              <a:rPr lang="en-US"/>
              <a:pPr>
                <a:defRPr/>
              </a:pPr>
              <a:t>‹#›</a:t>
            </a:fld>
            <a:endParaRPr lang="en-US" dirty="0"/>
          </a:p>
        </p:txBody>
      </p:sp>
    </p:spTree>
    <p:extLst>
      <p:ext uri="{BB962C8B-B14F-4D97-AF65-F5344CB8AC3E}">
        <p14:creationId xmlns:p14="http://schemas.microsoft.com/office/powerpoint/2010/main" val="1360600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9F9D8F87-0C80-4350-83E4-0CCF13B59C79}" type="slidenum">
              <a:rPr lang="en-US"/>
              <a:pPr>
                <a:defRPr/>
              </a:pPr>
              <a:t>‹#›</a:t>
            </a:fld>
            <a:endParaRPr lang="en-US" dirty="0"/>
          </a:p>
        </p:txBody>
      </p:sp>
    </p:spTree>
    <p:extLst>
      <p:ext uri="{BB962C8B-B14F-4D97-AF65-F5344CB8AC3E}">
        <p14:creationId xmlns:p14="http://schemas.microsoft.com/office/powerpoint/2010/main" val="3315845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A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68C1F0EF-CA81-460B-97EA-DB5E92C7F87D}" type="slidenum">
              <a:rPr lang="en-US"/>
              <a:pPr>
                <a:defRPr/>
              </a:pPr>
              <a:t>‹#›</a:t>
            </a:fld>
            <a:endParaRPr lang="en-US" dirty="0"/>
          </a:p>
        </p:txBody>
      </p:sp>
    </p:spTree>
    <p:extLst>
      <p:ext uri="{BB962C8B-B14F-4D97-AF65-F5344CB8AC3E}">
        <p14:creationId xmlns:p14="http://schemas.microsoft.com/office/powerpoint/2010/main" val="18940363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442913" y="1539875"/>
            <a:ext cx="4068762"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64075" y="1539875"/>
            <a:ext cx="4068763"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Rectangle 7"/>
          <p:cNvSpPr>
            <a:spLocks noGrp="1" noChangeArrowheads="1"/>
          </p:cNvSpPr>
          <p:nvPr>
            <p:ph type="sldNum" sz="quarter" idx="10"/>
          </p:nvPr>
        </p:nvSpPr>
        <p:spPr>
          <a:ln/>
        </p:spPr>
        <p:txBody>
          <a:bodyPr/>
          <a:lstStyle>
            <a:lvl1pPr>
              <a:defRPr/>
            </a:lvl1pPr>
          </a:lstStyle>
          <a:p>
            <a:pPr>
              <a:defRPr/>
            </a:pPr>
            <a:fld id="{6BB5A20D-1523-4B0D-8E71-D1DF5F8FA660}" type="slidenum">
              <a:rPr lang="en-US"/>
              <a:pPr>
                <a:defRPr/>
              </a:pPr>
              <a:t>‹#›</a:t>
            </a:fld>
            <a:endParaRPr lang="en-US" dirty="0"/>
          </a:p>
        </p:txBody>
      </p:sp>
    </p:spTree>
    <p:extLst>
      <p:ext uri="{BB962C8B-B14F-4D97-AF65-F5344CB8AC3E}">
        <p14:creationId xmlns:p14="http://schemas.microsoft.com/office/powerpoint/2010/main" val="2184651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Rectangle 7"/>
          <p:cNvSpPr>
            <a:spLocks noGrp="1" noChangeArrowheads="1"/>
          </p:cNvSpPr>
          <p:nvPr>
            <p:ph type="sldNum" sz="quarter" idx="10"/>
          </p:nvPr>
        </p:nvSpPr>
        <p:spPr>
          <a:ln/>
        </p:spPr>
        <p:txBody>
          <a:bodyPr/>
          <a:lstStyle>
            <a:lvl1pPr>
              <a:defRPr/>
            </a:lvl1pPr>
          </a:lstStyle>
          <a:p>
            <a:pPr>
              <a:defRPr/>
            </a:pPr>
            <a:fld id="{1BE2A1A7-AEDB-4120-8D59-1C9B2CA90452}" type="slidenum">
              <a:rPr lang="en-US"/>
              <a:pPr>
                <a:defRPr/>
              </a:pPr>
              <a:t>‹#›</a:t>
            </a:fld>
            <a:endParaRPr lang="en-US" dirty="0"/>
          </a:p>
        </p:txBody>
      </p:sp>
    </p:spTree>
    <p:extLst>
      <p:ext uri="{BB962C8B-B14F-4D97-AF65-F5344CB8AC3E}">
        <p14:creationId xmlns:p14="http://schemas.microsoft.com/office/powerpoint/2010/main" val="3373778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Rectangle 7"/>
          <p:cNvSpPr>
            <a:spLocks noGrp="1" noChangeArrowheads="1"/>
          </p:cNvSpPr>
          <p:nvPr>
            <p:ph type="sldNum" sz="quarter" idx="10"/>
          </p:nvPr>
        </p:nvSpPr>
        <p:spPr>
          <a:ln/>
        </p:spPr>
        <p:txBody>
          <a:bodyPr/>
          <a:lstStyle>
            <a:lvl1pPr>
              <a:defRPr/>
            </a:lvl1pPr>
          </a:lstStyle>
          <a:p>
            <a:pPr>
              <a:defRPr/>
            </a:pPr>
            <a:fld id="{95930F95-E47F-40EA-B045-6FACBB99DAB6}" type="slidenum">
              <a:rPr lang="en-US"/>
              <a:pPr>
                <a:defRPr/>
              </a:pPr>
              <a:t>‹#›</a:t>
            </a:fld>
            <a:endParaRPr lang="en-US" dirty="0"/>
          </a:p>
        </p:txBody>
      </p:sp>
    </p:spTree>
    <p:extLst>
      <p:ext uri="{BB962C8B-B14F-4D97-AF65-F5344CB8AC3E}">
        <p14:creationId xmlns:p14="http://schemas.microsoft.com/office/powerpoint/2010/main" val="14313271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3C239280-F716-4703-92E9-BBA9D69E4070}" type="slidenum">
              <a:rPr lang="en-US"/>
              <a:pPr>
                <a:defRPr/>
              </a:pPr>
              <a:t>‹#›</a:t>
            </a:fld>
            <a:endParaRPr lang="en-US" dirty="0"/>
          </a:p>
        </p:txBody>
      </p:sp>
    </p:spTree>
    <p:extLst>
      <p:ext uri="{BB962C8B-B14F-4D97-AF65-F5344CB8AC3E}">
        <p14:creationId xmlns:p14="http://schemas.microsoft.com/office/powerpoint/2010/main" val="1522847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endParaRPr lang="en-AU"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C7CEC68A-1297-4E81-9653-A785ADA3E197}" type="slidenum">
              <a:rPr lang="en-US"/>
              <a:pPr>
                <a:defRPr/>
              </a:pPr>
              <a:t>‹#›</a:t>
            </a:fld>
            <a:endParaRPr lang="en-US" dirty="0"/>
          </a:p>
        </p:txBody>
      </p:sp>
    </p:spTree>
    <p:extLst>
      <p:ext uri="{BB962C8B-B14F-4D97-AF65-F5344CB8AC3E}">
        <p14:creationId xmlns:p14="http://schemas.microsoft.com/office/powerpoint/2010/main" val="1460580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82565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endParaRPr lang="en-AU"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7E269E2C-C57F-490F-BBFB-6BC70C4FC864}" type="slidenum">
              <a:rPr lang="en-US"/>
              <a:pPr>
                <a:defRPr/>
              </a:pPr>
              <a:t>‹#›</a:t>
            </a:fld>
            <a:endParaRPr lang="en-US" dirty="0"/>
          </a:p>
        </p:txBody>
      </p:sp>
    </p:spTree>
    <p:extLst>
      <p:ext uri="{BB962C8B-B14F-4D97-AF65-F5344CB8AC3E}">
        <p14:creationId xmlns:p14="http://schemas.microsoft.com/office/powerpoint/2010/main" val="18808756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20FD1BD7-5BBF-42FD-8B97-82DAB84E1E57}" type="slidenum">
              <a:rPr lang="en-US"/>
              <a:pPr>
                <a:defRPr/>
              </a:pPr>
              <a:t>‹#›</a:t>
            </a:fld>
            <a:endParaRPr lang="en-US" dirty="0"/>
          </a:p>
        </p:txBody>
      </p:sp>
    </p:spTree>
    <p:extLst>
      <p:ext uri="{BB962C8B-B14F-4D97-AF65-F5344CB8AC3E}">
        <p14:creationId xmlns:p14="http://schemas.microsoft.com/office/powerpoint/2010/main" val="3505768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dirty="0"/>
              <a:t>Click to edit Master title style</a:t>
            </a:r>
            <a:endParaRPr lang="en-AU" dirty="0"/>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837590BC-784A-460B-ABD8-2A3ED90D0A52}" type="slidenum">
              <a:rPr lang="en-US"/>
              <a:pPr>
                <a:defRPr/>
              </a:pPr>
              <a:t>‹#›</a:t>
            </a:fld>
            <a:endParaRPr lang="en-US" dirty="0"/>
          </a:p>
        </p:txBody>
      </p:sp>
    </p:spTree>
    <p:extLst>
      <p:ext uri="{BB962C8B-B14F-4D97-AF65-F5344CB8AC3E}">
        <p14:creationId xmlns:p14="http://schemas.microsoft.com/office/powerpoint/2010/main" val="21347290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AU"/>
          </a:p>
        </p:txBody>
      </p:sp>
      <p:pic>
        <p:nvPicPr>
          <p:cNvPr id="4" name="Picture 2" descr="C:\Documents and Settings\elhadaryk\Desktop\RC 59 footer\Presentation3 copy.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805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77098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lvl1pPr>
              <a:buSzPct val="90000"/>
              <a:defRPr/>
            </a:lvl1pPr>
            <a:lvl2pPr>
              <a:defRPr sz="2800" baseline="0">
                <a:latin typeface="Calibri" pitchFamily="34" charset="0"/>
              </a:defRPr>
            </a:lvl2pPr>
            <a:lvl3pPr>
              <a:defRPr sz="2400" baseline="0"/>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9280683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699891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42913" y="1539875"/>
            <a:ext cx="4068762"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64075" y="1539875"/>
            <a:ext cx="4068763"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2850277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88555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9772296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270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42913" y="1541463"/>
            <a:ext cx="4068762" cy="4310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64075" y="1541463"/>
            <a:ext cx="4068763" cy="4310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246674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819823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18560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9820533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8993010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endParaRPr lang="en-AU"/>
          </a:p>
        </p:txBody>
      </p:sp>
      <p:sp>
        <p:nvSpPr>
          <p:cNvPr id="3" name="SmartArt Placeholder 2"/>
          <p:cNvSpPr>
            <a:spLocks noGrp="1"/>
          </p:cNvSpPr>
          <p:nvPr>
            <p:ph type="dgm" idx="1"/>
          </p:nvPr>
        </p:nvSpPr>
        <p:spPr>
          <a:xfrm>
            <a:off x="442913" y="1539875"/>
            <a:ext cx="8289925" cy="4311650"/>
          </a:xfrm>
        </p:spPr>
        <p:txBody>
          <a:bodyPr/>
          <a:lstStyle/>
          <a:p>
            <a:pPr lvl="0"/>
            <a:endParaRPr lang="en-AU" noProof="0" dirty="0"/>
          </a:p>
        </p:txBody>
      </p:sp>
    </p:spTree>
    <p:extLst>
      <p:ext uri="{BB962C8B-B14F-4D97-AF65-F5344CB8AC3E}">
        <p14:creationId xmlns:p14="http://schemas.microsoft.com/office/powerpoint/2010/main" val="40330637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endParaRPr lang="en-AU"/>
          </a:p>
        </p:txBody>
      </p:sp>
      <p:sp>
        <p:nvSpPr>
          <p:cNvPr id="3" name="Chart Placeholder 2"/>
          <p:cNvSpPr>
            <a:spLocks noGrp="1"/>
          </p:cNvSpPr>
          <p:nvPr>
            <p:ph type="chart" idx="1"/>
          </p:nvPr>
        </p:nvSpPr>
        <p:spPr>
          <a:xfrm>
            <a:off x="442913" y="1539875"/>
            <a:ext cx="8289925" cy="4311650"/>
          </a:xfrm>
        </p:spPr>
        <p:txBody>
          <a:bodyPr/>
          <a:lstStyle/>
          <a:p>
            <a:pPr lvl="0"/>
            <a:endParaRPr lang="en-AU" noProof="0" dirty="0"/>
          </a:p>
        </p:txBody>
      </p:sp>
    </p:spTree>
    <p:extLst>
      <p:ext uri="{BB962C8B-B14F-4D97-AF65-F5344CB8AC3E}">
        <p14:creationId xmlns:p14="http://schemas.microsoft.com/office/powerpoint/2010/main" val="16987499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64363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grpSp>
        <p:nvGrpSpPr>
          <p:cNvPr id="5" name="Group 147"/>
          <p:cNvGrpSpPr>
            <a:grpSpLocks noChangeAspect="1"/>
          </p:cNvGrpSpPr>
          <p:nvPr userDrawn="1"/>
        </p:nvGrpSpPr>
        <p:grpSpPr bwMode="auto">
          <a:xfrm>
            <a:off x="133350" y="6173788"/>
            <a:ext cx="1619250" cy="608012"/>
            <a:chOff x="0" y="0"/>
            <a:chExt cx="2838178" cy="923698"/>
          </a:xfrm>
        </p:grpSpPr>
        <p:sp>
          <p:nvSpPr>
            <p:cNvPr id="6"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7" name="ima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2209800" y="6176850"/>
            <a:ext cx="4267200" cy="304800"/>
          </a:xfrm>
        </p:spPr>
        <p:txBody>
          <a:bodyPr/>
          <a:lstStyle>
            <a:lvl1pPr marL="0" indent="0" algn="ctr">
              <a:buNone/>
              <a:defRPr sz="3200">
                <a:solidFill>
                  <a:schemeClr val="bg1"/>
                </a:solidFill>
                <a:latin typeface="Calibri"/>
                <a:cs typeface="Calibri"/>
                <a:sym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dirty="0"/>
              <a:t>Rapid Response Teams Training</a:t>
            </a:r>
          </a:p>
        </p:txBody>
      </p:sp>
      <p:sp>
        <p:nvSpPr>
          <p:cNvPr id="8" name="Slide Number Placeholder 5"/>
          <p:cNvSpPr>
            <a:spLocks noGrp="1"/>
          </p:cNvSpPr>
          <p:nvPr>
            <p:ph type="sldNum" sz="quarter" idx="10"/>
          </p:nvPr>
        </p:nvSpPr>
        <p:spPr/>
        <p:txBody>
          <a:bodyPr/>
          <a:lstStyle>
            <a:lvl1pPr>
              <a:defRPr smtClean="0"/>
            </a:lvl1pPr>
          </a:lstStyle>
          <a:p>
            <a:pPr>
              <a:defRPr/>
            </a:pPr>
            <a:fld id="{BE9A4883-64EB-4C5B-9D6C-EF4C8224603B}" type="slidenum">
              <a:rPr lang="en-US"/>
              <a:pPr>
                <a:defRPr/>
              </a:pPr>
              <a:t>‹#›</a:t>
            </a:fld>
            <a:endParaRPr lang="en-US"/>
          </a:p>
        </p:txBody>
      </p:sp>
    </p:spTree>
    <p:extLst>
      <p:ext uri="{BB962C8B-B14F-4D97-AF65-F5344CB8AC3E}">
        <p14:creationId xmlns:p14="http://schemas.microsoft.com/office/powerpoint/2010/main" val="10716636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endParaRPr lang="en-US"/>
          </a:p>
        </p:txBody>
      </p:sp>
      <p:sp>
        <p:nvSpPr>
          <p:cNvPr id="4" name="Slide Number Placeholder 3"/>
          <p:cNvSpPr>
            <a:spLocks noGrp="1"/>
          </p:cNvSpPr>
          <p:nvPr>
            <p:ph type="sldNum" sz="quarter" idx="11"/>
          </p:nvPr>
        </p:nvSpPr>
        <p:spPr>
          <a:xfrm>
            <a:off x="8458200" y="6481763"/>
            <a:ext cx="609600" cy="365125"/>
          </a:xfrm>
        </p:spPr>
        <p:txBody>
          <a:bodyPr/>
          <a:lstStyle>
            <a:lvl1pPr>
              <a:defRPr smtClean="0"/>
            </a:lvl1pPr>
          </a:lstStyle>
          <a:p>
            <a:pPr>
              <a:defRPr/>
            </a:pPr>
            <a:fld id="{DF2C9739-29E4-41C1-A1F0-E51BB5A7E6F1}" type="slidenum">
              <a:rPr lang="en-US"/>
              <a:pPr>
                <a:defRPr/>
              </a:pPr>
              <a:t>‹#›</a:t>
            </a:fld>
            <a:endParaRPr lang="en-US"/>
          </a:p>
        </p:txBody>
      </p:sp>
    </p:spTree>
    <p:extLst>
      <p:ext uri="{BB962C8B-B14F-4D97-AF65-F5344CB8AC3E}">
        <p14:creationId xmlns:p14="http://schemas.microsoft.com/office/powerpoint/2010/main" val="32723433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4"/>
          <p:cNvSpPr>
            <a:spLocks noGrp="1"/>
          </p:cNvSpPr>
          <p:nvPr>
            <p:ph type="ftr" sz="quarter" idx="10"/>
          </p:nvPr>
        </p:nvSpPr>
        <p:spPr/>
        <p:txBody>
          <a:bodyPr/>
          <a:lstStyle>
            <a:lvl1pPr>
              <a:defRPr b="1" smtClean="0"/>
            </a:lvl1pPr>
          </a:lstStyle>
          <a:p>
            <a:pPr>
              <a:defRPr/>
            </a:pPr>
            <a:endParaRPr lang="en-US" dirty="0"/>
          </a:p>
        </p:txBody>
      </p:sp>
      <p:sp>
        <p:nvSpPr>
          <p:cNvPr id="5" name="Slide Number Placeholder 5"/>
          <p:cNvSpPr>
            <a:spLocks noGrp="1"/>
          </p:cNvSpPr>
          <p:nvPr>
            <p:ph type="sldNum" sz="quarter" idx="11"/>
          </p:nvPr>
        </p:nvSpPr>
        <p:spPr>
          <a:xfrm>
            <a:off x="8382000" y="6481763"/>
            <a:ext cx="609600" cy="365125"/>
          </a:xfrm>
        </p:spPr>
        <p:txBody>
          <a:bodyPr/>
          <a:lstStyle>
            <a:lvl1pPr>
              <a:defRPr smtClean="0"/>
            </a:lvl1pPr>
          </a:lstStyle>
          <a:p>
            <a:pPr>
              <a:defRPr/>
            </a:pPr>
            <a:fld id="{CC593933-5760-4B91-9CB1-63B6333CF551}" type="slidenum">
              <a:rPr lang="en-US"/>
              <a:pPr>
                <a:defRPr/>
              </a:pPr>
              <a:t>‹#›</a:t>
            </a:fld>
            <a:endParaRPr lang="en-US"/>
          </a:p>
        </p:txBody>
      </p:sp>
    </p:spTree>
    <p:extLst>
      <p:ext uri="{BB962C8B-B14F-4D97-AF65-F5344CB8AC3E}">
        <p14:creationId xmlns:p14="http://schemas.microsoft.com/office/powerpoint/2010/main" val="2518362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3263030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EBB832C7-3C82-4946-A30F-D7D7B8194EB9}" type="slidenum">
              <a:rPr lang="en-US"/>
              <a:pPr>
                <a:defRPr/>
              </a:pPr>
              <a:t>‹#›</a:t>
            </a:fld>
            <a:endParaRPr lang="en-US"/>
          </a:p>
        </p:txBody>
      </p:sp>
    </p:spTree>
    <p:extLst>
      <p:ext uri="{BB962C8B-B14F-4D97-AF65-F5344CB8AC3E}">
        <p14:creationId xmlns:p14="http://schemas.microsoft.com/office/powerpoint/2010/main" val="13591782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t>Rapid Response Teams Training</a:t>
            </a:r>
          </a:p>
        </p:txBody>
      </p:sp>
      <p:sp>
        <p:nvSpPr>
          <p:cNvPr id="4" name="Slide Number Placeholder 5"/>
          <p:cNvSpPr>
            <a:spLocks noGrp="1"/>
          </p:cNvSpPr>
          <p:nvPr>
            <p:ph type="sldNum" sz="quarter" idx="11"/>
          </p:nvPr>
        </p:nvSpPr>
        <p:spPr/>
        <p:txBody>
          <a:bodyPr/>
          <a:lstStyle>
            <a:lvl1pPr>
              <a:defRPr/>
            </a:lvl1pPr>
          </a:lstStyle>
          <a:p>
            <a:pPr>
              <a:defRPr/>
            </a:pPr>
            <a:fld id="{A07F5A30-8240-418B-BBB9-762AACD2B6ED}" type="slidenum">
              <a:rPr lang="en-US"/>
              <a:pPr>
                <a:defRPr/>
              </a:pPr>
              <a:t>‹#›</a:t>
            </a:fld>
            <a:endParaRPr lang="en-US"/>
          </a:p>
        </p:txBody>
      </p:sp>
    </p:spTree>
    <p:extLst>
      <p:ext uri="{BB962C8B-B14F-4D97-AF65-F5344CB8AC3E}">
        <p14:creationId xmlns:p14="http://schemas.microsoft.com/office/powerpoint/2010/main" val="7794920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p:txBody>
          <a:bodyPr/>
          <a:lstStyle>
            <a:lvl1pPr>
              <a:defRPr smtClean="0"/>
            </a:lvl1pPr>
          </a:lstStyle>
          <a:p>
            <a:pPr>
              <a:defRPr/>
            </a:pPr>
            <a:endParaRPr lang="en-US"/>
          </a:p>
        </p:txBody>
      </p:sp>
      <p:sp>
        <p:nvSpPr>
          <p:cNvPr id="8" name="Slide Number Placeholder 5"/>
          <p:cNvSpPr>
            <a:spLocks noGrp="1"/>
          </p:cNvSpPr>
          <p:nvPr>
            <p:ph type="sldNum" sz="quarter" idx="11"/>
          </p:nvPr>
        </p:nvSpPr>
        <p:spPr/>
        <p:txBody>
          <a:bodyPr/>
          <a:lstStyle>
            <a:lvl1pPr>
              <a:defRPr smtClean="0"/>
            </a:lvl1pPr>
          </a:lstStyle>
          <a:p>
            <a:pPr>
              <a:defRPr/>
            </a:pPr>
            <a:fld id="{058946A6-D8E6-4A9A-A64E-AB077D46529D}" type="slidenum">
              <a:rPr lang="en-US"/>
              <a:pPr>
                <a:defRPr/>
              </a:pPr>
              <a:t>‹#›</a:t>
            </a:fld>
            <a:endParaRPr lang="en-US"/>
          </a:p>
        </p:txBody>
      </p:sp>
    </p:spTree>
    <p:extLst>
      <p:ext uri="{BB962C8B-B14F-4D97-AF65-F5344CB8AC3E}">
        <p14:creationId xmlns:p14="http://schemas.microsoft.com/office/powerpoint/2010/main" val="2116230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Footer Placeholder 4"/>
          <p:cNvSpPr>
            <a:spLocks noGrp="1"/>
          </p:cNvSpPr>
          <p:nvPr>
            <p:ph type="ftr" sz="quarter" idx="10"/>
          </p:nvPr>
        </p:nvSpPr>
        <p:spPr/>
        <p:txBody>
          <a:bodyPr/>
          <a:lstStyle>
            <a:lvl1pPr>
              <a:defRPr smtClean="0"/>
            </a:lvl1pPr>
          </a:lstStyle>
          <a:p>
            <a:pPr>
              <a:defRPr/>
            </a:pPr>
            <a:endParaRPr lang="en-US"/>
          </a:p>
        </p:txBody>
      </p:sp>
      <p:sp>
        <p:nvSpPr>
          <p:cNvPr id="4" name="Slide Number Placeholder 5"/>
          <p:cNvSpPr>
            <a:spLocks noGrp="1"/>
          </p:cNvSpPr>
          <p:nvPr>
            <p:ph type="sldNum" sz="quarter" idx="11"/>
          </p:nvPr>
        </p:nvSpPr>
        <p:spPr/>
        <p:txBody>
          <a:bodyPr/>
          <a:lstStyle>
            <a:lvl1pPr>
              <a:defRPr smtClean="0"/>
            </a:lvl1pPr>
          </a:lstStyle>
          <a:p>
            <a:pPr>
              <a:defRPr/>
            </a:pPr>
            <a:fld id="{C122F5F9-79F1-41F0-9EE7-E5808EBA112F}" type="slidenum">
              <a:rPr lang="en-US"/>
              <a:pPr>
                <a:defRPr/>
              </a:pPr>
              <a:t>‹#›</a:t>
            </a:fld>
            <a:endParaRPr lang="en-US"/>
          </a:p>
        </p:txBody>
      </p:sp>
    </p:spTree>
    <p:extLst>
      <p:ext uri="{BB962C8B-B14F-4D97-AF65-F5344CB8AC3E}">
        <p14:creationId xmlns:p14="http://schemas.microsoft.com/office/powerpoint/2010/main" val="28349523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smtClean="0"/>
            </a:lvl1pPr>
          </a:lstStyle>
          <a:p>
            <a:pPr>
              <a:defRPr/>
            </a:pPr>
            <a:endParaRPr lang="en-US"/>
          </a:p>
        </p:txBody>
      </p:sp>
      <p:sp>
        <p:nvSpPr>
          <p:cNvPr id="3" name="Slide Number Placeholder 5"/>
          <p:cNvSpPr>
            <a:spLocks noGrp="1"/>
          </p:cNvSpPr>
          <p:nvPr>
            <p:ph type="sldNum" sz="quarter" idx="11"/>
          </p:nvPr>
        </p:nvSpPr>
        <p:spPr/>
        <p:txBody>
          <a:bodyPr/>
          <a:lstStyle>
            <a:lvl1pPr>
              <a:defRPr smtClean="0"/>
            </a:lvl1pPr>
          </a:lstStyle>
          <a:p>
            <a:pPr>
              <a:defRPr/>
            </a:pPr>
            <a:fld id="{7F4B5121-4964-4868-8A82-3D743F79902A}" type="slidenum">
              <a:rPr lang="en-US"/>
              <a:pPr>
                <a:defRPr/>
              </a:pPr>
              <a:t>‹#›</a:t>
            </a:fld>
            <a:endParaRPr lang="en-US"/>
          </a:p>
        </p:txBody>
      </p:sp>
    </p:spTree>
    <p:extLst>
      <p:ext uri="{BB962C8B-B14F-4D97-AF65-F5344CB8AC3E}">
        <p14:creationId xmlns:p14="http://schemas.microsoft.com/office/powerpoint/2010/main" val="19167928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CAE613DC-4583-468E-B11C-BFA6EEA834C9}" type="slidenum">
              <a:rPr lang="en-US"/>
              <a:pPr>
                <a:defRPr/>
              </a:pPr>
              <a:t>‹#›</a:t>
            </a:fld>
            <a:endParaRPr lang="en-US"/>
          </a:p>
        </p:txBody>
      </p:sp>
    </p:spTree>
    <p:extLst>
      <p:ext uri="{BB962C8B-B14F-4D97-AF65-F5344CB8AC3E}">
        <p14:creationId xmlns:p14="http://schemas.microsoft.com/office/powerpoint/2010/main" val="30973090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endParaRPr lang="en-US"/>
          </a:p>
        </p:txBody>
      </p:sp>
      <p:sp>
        <p:nvSpPr>
          <p:cNvPr id="6" name="Slide Number Placeholder 5"/>
          <p:cNvSpPr>
            <a:spLocks noGrp="1"/>
          </p:cNvSpPr>
          <p:nvPr>
            <p:ph type="sldNum" sz="quarter" idx="11"/>
          </p:nvPr>
        </p:nvSpPr>
        <p:spPr/>
        <p:txBody>
          <a:bodyPr/>
          <a:lstStyle>
            <a:lvl1pPr>
              <a:defRPr smtClean="0"/>
            </a:lvl1pPr>
          </a:lstStyle>
          <a:p>
            <a:pPr>
              <a:defRPr/>
            </a:pPr>
            <a:fld id="{BD93AD5C-A72B-493C-B2A3-A338E1E690AC}" type="slidenum">
              <a:rPr lang="en-US"/>
              <a:pPr>
                <a:defRPr/>
              </a:pPr>
              <a:t>‹#›</a:t>
            </a:fld>
            <a:endParaRPr lang="en-US"/>
          </a:p>
        </p:txBody>
      </p:sp>
    </p:spTree>
    <p:extLst>
      <p:ext uri="{BB962C8B-B14F-4D97-AF65-F5344CB8AC3E}">
        <p14:creationId xmlns:p14="http://schemas.microsoft.com/office/powerpoint/2010/main" val="6284153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B5BAE9A-BD41-4178-8ADE-B4C4D20F9BE5}" type="slidenum">
              <a:rPr lang="en-US"/>
              <a:pPr>
                <a:defRPr/>
              </a:pPr>
              <a:t>‹#›</a:t>
            </a:fld>
            <a:endParaRPr lang="en-US"/>
          </a:p>
        </p:txBody>
      </p:sp>
    </p:spTree>
    <p:extLst>
      <p:ext uri="{BB962C8B-B14F-4D97-AF65-F5344CB8AC3E}">
        <p14:creationId xmlns:p14="http://schemas.microsoft.com/office/powerpoint/2010/main" val="33002418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p:txBody>
          <a:bodyPr/>
          <a:lstStyle>
            <a:lvl1pPr>
              <a:defRPr smtClean="0"/>
            </a:lvl1pPr>
          </a:lstStyle>
          <a:p>
            <a:pPr>
              <a:defRPr/>
            </a:pPr>
            <a:endParaRPr lang="en-US"/>
          </a:p>
        </p:txBody>
      </p:sp>
      <p:sp>
        <p:nvSpPr>
          <p:cNvPr id="5" name="Slide Number Placeholder 5"/>
          <p:cNvSpPr>
            <a:spLocks noGrp="1"/>
          </p:cNvSpPr>
          <p:nvPr>
            <p:ph type="sldNum" sz="quarter" idx="11"/>
          </p:nvPr>
        </p:nvSpPr>
        <p:spPr/>
        <p:txBody>
          <a:bodyPr/>
          <a:lstStyle>
            <a:lvl1pPr>
              <a:defRPr smtClean="0"/>
            </a:lvl1pPr>
          </a:lstStyle>
          <a:p>
            <a:pPr>
              <a:defRPr/>
            </a:pPr>
            <a:fld id="{840E46E6-2111-4765-A6A7-521FECD4B1A6}" type="slidenum">
              <a:rPr lang="en-US"/>
              <a:pPr>
                <a:defRPr/>
              </a:pPr>
              <a:t>‹#›</a:t>
            </a:fld>
            <a:endParaRPr lang="en-US"/>
          </a:p>
        </p:txBody>
      </p:sp>
    </p:spTree>
    <p:extLst>
      <p:ext uri="{BB962C8B-B14F-4D97-AF65-F5344CB8AC3E}">
        <p14:creationId xmlns:p14="http://schemas.microsoft.com/office/powerpoint/2010/main" val="40529328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7341938-05B2-4537-9E64-E4146150EED5}" type="datetimeFigureOut">
              <a:rPr lang="en-GB" smtClean="0"/>
              <a:t>17/05/2018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3042214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41895152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7341938-05B2-4537-9E64-E4146150EED5}" type="datetimeFigureOut">
              <a:rPr lang="en-GB" smtClean="0"/>
              <a:t>17/05/2018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12311749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341938-05B2-4537-9E64-E4146150EED5}" type="datetimeFigureOut">
              <a:rPr lang="en-GB" smtClean="0"/>
              <a:t>17/05/2018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27751812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7341938-05B2-4537-9E64-E4146150EED5}" type="datetimeFigureOut">
              <a:rPr lang="en-GB" smtClean="0"/>
              <a:t>17/05/2018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38040050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7341938-05B2-4537-9E64-E4146150EED5}" type="datetimeFigureOut">
              <a:rPr lang="en-GB" smtClean="0"/>
              <a:t>17/05/2018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2246123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7341938-05B2-4537-9E64-E4146150EED5}" type="datetimeFigureOut">
              <a:rPr lang="en-GB" smtClean="0"/>
              <a:t>17/05/2018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6039345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341938-05B2-4537-9E64-E4146150EED5}" type="datetimeFigureOut">
              <a:rPr lang="en-GB" smtClean="0"/>
              <a:t>17/05/2018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37073890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7341938-05B2-4537-9E64-E4146150EED5}" type="datetimeFigureOut">
              <a:rPr lang="en-GB" smtClean="0"/>
              <a:t>17/05/2018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29694511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7341938-05B2-4537-9E64-E4146150EED5}" type="datetimeFigureOut">
              <a:rPr lang="en-GB" smtClean="0"/>
              <a:t>17/05/2018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23435773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7341938-05B2-4537-9E64-E4146150EED5}" type="datetimeFigureOut">
              <a:rPr lang="en-GB" smtClean="0"/>
              <a:t>17/05/2018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14249275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7341938-05B2-4537-9E64-E4146150EED5}" type="datetimeFigureOut">
              <a:rPr lang="en-GB" smtClean="0"/>
              <a:t>17/05/2018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34FA9BF-4FDA-46EC-9208-43793C52FA50}" type="slidenum">
              <a:rPr lang="en-GB" smtClean="0"/>
              <a:t>‹#›</a:t>
            </a:fld>
            <a:endParaRPr lang="en-GB"/>
          </a:p>
        </p:txBody>
      </p:sp>
    </p:spTree>
    <p:extLst>
      <p:ext uri="{BB962C8B-B14F-4D97-AF65-F5344CB8AC3E}">
        <p14:creationId xmlns:p14="http://schemas.microsoft.com/office/powerpoint/2010/main" val="4238914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5586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4413560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A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3946643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442913" y="1541463"/>
            <a:ext cx="4068762" cy="4310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64075" y="1541463"/>
            <a:ext cx="4068763" cy="4310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3729636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0399044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42334353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9382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endParaRPr lang="en-AU"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7328325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endParaRPr lang="en-AU"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1252256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236747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dirty="0"/>
              <a:t>Click to edit Master title style</a:t>
            </a:r>
            <a:endParaRPr lang="en-AU" dirty="0"/>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441525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2917819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AU" dirty="0"/>
          </a:p>
        </p:txBody>
      </p:sp>
    </p:spTree>
    <p:extLst>
      <p:ext uri="{BB962C8B-B14F-4D97-AF65-F5344CB8AC3E}">
        <p14:creationId xmlns:p14="http://schemas.microsoft.com/office/powerpoint/2010/main" val="32020879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4516855A-2CF9-4722-A345-1298DA3E3DB2}" type="slidenum">
              <a:rPr lang="en-US"/>
              <a:pPr>
                <a:defRPr/>
              </a:pPr>
              <a:t>‹#›</a:t>
            </a:fld>
            <a:endParaRPr lang="en-US" dirty="0"/>
          </a:p>
        </p:txBody>
      </p:sp>
    </p:spTree>
    <p:extLst>
      <p:ext uri="{BB962C8B-B14F-4D97-AF65-F5344CB8AC3E}">
        <p14:creationId xmlns:p14="http://schemas.microsoft.com/office/powerpoint/2010/main" val="361281282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2AEAE13B-9E8B-48D8-91C0-083069746FF1}" type="slidenum">
              <a:rPr lang="en-US"/>
              <a:pPr>
                <a:defRPr/>
              </a:pPr>
              <a:t>‹#›</a:t>
            </a:fld>
            <a:endParaRPr lang="en-US" dirty="0"/>
          </a:p>
        </p:txBody>
      </p:sp>
    </p:spTree>
    <p:extLst>
      <p:ext uri="{BB962C8B-B14F-4D97-AF65-F5344CB8AC3E}">
        <p14:creationId xmlns:p14="http://schemas.microsoft.com/office/powerpoint/2010/main" val="41090171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A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28FDFFA4-914A-421B-89E1-BF1CA45EB4AF}" type="slidenum">
              <a:rPr lang="en-US"/>
              <a:pPr>
                <a:defRPr/>
              </a:pPr>
              <a:t>‹#›</a:t>
            </a:fld>
            <a:endParaRPr lang="en-US" dirty="0"/>
          </a:p>
        </p:txBody>
      </p:sp>
    </p:spTree>
    <p:extLst>
      <p:ext uri="{BB962C8B-B14F-4D97-AF65-F5344CB8AC3E}">
        <p14:creationId xmlns:p14="http://schemas.microsoft.com/office/powerpoint/2010/main" val="27366781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442913" y="1539875"/>
            <a:ext cx="4068762"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64075" y="1539875"/>
            <a:ext cx="4068763"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Rectangle 7"/>
          <p:cNvSpPr>
            <a:spLocks noGrp="1" noChangeArrowheads="1"/>
          </p:cNvSpPr>
          <p:nvPr>
            <p:ph type="sldNum" sz="quarter" idx="10"/>
          </p:nvPr>
        </p:nvSpPr>
        <p:spPr>
          <a:ln/>
        </p:spPr>
        <p:txBody>
          <a:bodyPr/>
          <a:lstStyle>
            <a:lvl1pPr>
              <a:defRPr/>
            </a:lvl1pPr>
          </a:lstStyle>
          <a:p>
            <a:pPr>
              <a:defRPr/>
            </a:pPr>
            <a:fld id="{58B88168-B804-4999-A0F5-54674BB0AF13}" type="slidenum">
              <a:rPr lang="en-US"/>
              <a:pPr>
                <a:defRPr/>
              </a:pPr>
              <a:t>‹#›</a:t>
            </a:fld>
            <a:endParaRPr lang="en-US" dirty="0"/>
          </a:p>
        </p:txBody>
      </p:sp>
    </p:spTree>
    <p:extLst>
      <p:ext uri="{BB962C8B-B14F-4D97-AF65-F5344CB8AC3E}">
        <p14:creationId xmlns:p14="http://schemas.microsoft.com/office/powerpoint/2010/main" val="16689371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endParaRPr lang="en-AU"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Rectangle 7"/>
          <p:cNvSpPr>
            <a:spLocks noGrp="1" noChangeArrowheads="1"/>
          </p:cNvSpPr>
          <p:nvPr>
            <p:ph type="sldNum" sz="quarter" idx="10"/>
          </p:nvPr>
        </p:nvSpPr>
        <p:spPr>
          <a:ln/>
        </p:spPr>
        <p:txBody>
          <a:bodyPr/>
          <a:lstStyle>
            <a:lvl1pPr>
              <a:defRPr/>
            </a:lvl1pPr>
          </a:lstStyle>
          <a:p>
            <a:pPr>
              <a:defRPr/>
            </a:pPr>
            <a:fld id="{247CC5E2-8362-4AE8-8353-99B8A55C35FA}" type="slidenum">
              <a:rPr lang="en-US"/>
              <a:pPr>
                <a:defRPr/>
              </a:pPr>
              <a:t>‹#›</a:t>
            </a:fld>
            <a:endParaRPr lang="en-US" dirty="0"/>
          </a:p>
        </p:txBody>
      </p:sp>
    </p:spTree>
    <p:extLst>
      <p:ext uri="{BB962C8B-B14F-4D97-AF65-F5344CB8AC3E}">
        <p14:creationId xmlns:p14="http://schemas.microsoft.com/office/powerpoint/2010/main" val="910538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Rectangle 7"/>
          <p:cNvSpPr>
            <a:spLocks noGrp="1" noChangeArrowheads="1"/>
          </p:cNvSpPr>
          <p:nvPr>
            <p:ph type="sldNum" sz="quarter" idx="10"/>
          </p:nvPr>
        </p:nvSpPr>
        <p:spPr>
          <a:ln/>
        </p:spPr>
        <p:txBody>
          <a:bodyPr/>
          <a:lstStyle>
            <a:lvl1pPr>
              <a:defRPr/>
            </a:lvl1pPr>
          </a:lstStyle>
          <a:p>
            <a:pPr>
              <a:defRPr/>
            </a:pPr>
            <a:fld id="{B525BB80-45DD-4343-A163-4BA7D5CFABE0}" type="slidenum">
              <a:rPr lang="en-US"/>
              <a:pPr>
                <a:defRPr/>
              </a:pPr>
              <a:t>‹#›</a:t>
            </a:fld>
            <a:endParaRPr lang="en-US" dirty="0"/>
          </a:p>
        </p:txBody>
      </p:sp>
    </p:spTree>
    <p:extLst>
      <p:ext uri="{BB962C8B-B14F-4D97-AF65-F5344CB8AC3E}">
        <p14:creationId xmlns:p14="http://schemas.microsoft.com/office/powerpoint/2010/main" val="21771828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9309ED77-24B1-47F8-AE75-E3B9EE3235F4}" type="slidenum">
              <a:rPr lang="en-US"/>
              <a:pPr>
                <a:defRPr/>
              </a:pPr>
              <a:t>‹#›</a:t>
            </a:fld>
            <a:endParaRPr lang="en-US" dirty="0"/>
          </a:p>
        </p:txBody>
      </p:sp>
    </p:spTree>
    <p:extLst>
      <p:ext uri="{BB962C8B-B14F-4D97-AF65-F5344CB8AC3E}">
        <p14:creationId xmlns:p14="http://schemas.microsoft.com/office/powerpoint/2010/main" val="40868909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endParaRPr lang="en-AU"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1333A95E-6850-400F-91A6-329D9C5D3058}" type="slidenum">
              <a:rPr lang="en-US"/>
              <a:pPr>
                <a:defRPr/>
              </a:pPr>
              <a:t>‹#›</a:t>
            </a:fld>
            <a:endParaRPr lang="en-US" dirty="0"/>
          </a:p>
        </p:txBody>
      </p:sp>
    </p:spTree>
    <p:extLst>
      <p:ext uri="{BB962C8B-B14F-4D97-AF65-F5344CB8AC3E}">
        <p14:creationId xmlns:p14="http://schemas.microsoft.com/office/powerpoint/2010/main" val="89024569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endParaRPr lang="en-AU"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Rectangle 7"/>
          <p:cNvSpPr>
            <a:spLocks noGrp="1" noChangeArrowheads="1"/>
          </p:cNvSpPr>
          <p:nvPr>
            <p:ph type="sldNum" sz="quarter" idx="10"/>
          </p:nvPr>
        </p:nvSpPr>
        <p:spPr>
          <a:ln/>
        </p:spPr>
        <p:txBody>
          <a:bodyPr/>
          <a:lstStyle>
            <a:lvl1pPr>
              <a:defRPr/>
            </a:lvl1pPr>
          </a:lstStyle>
          <a:p>
            <a:pPr>
              <a:defRPr/>
            </a:pPr>
            <a:fld id="{CA612F5C-E3D7-4A02-9C57-769716CC72FB}" type="slidenum">
              <a:rPr lang="en-US"/>
              <a:pPr>
                <a:defRPr/>
              </a:pPr>
              <a:t>‹#›</a:t>
            </a:fld>
            <a:endParaRPr lang="en-US" dirty="0"/>
          </a:p>
        </p:txBody>
      </p:sp>
    </p:spTree>
    <p:extLst>
      <p:ext uri="{BB962C8B-B14F-4D97-AF65-F5344CB8AC3E}">
        <p14:creationId xmlns:p14="http://schemas.microsoft.com/office/powerpoint/2010/main" val="123256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999696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DA83059F-CC13-49EF-8448-794707A30E0D}" type="slidenum">
              <a:rPr lang="en-US"/>
              <a:pPr>
                <a:defRPr/>
              </a:pPr>
              <a:t>‹#›</a:t>
            </a:fld>
            <a:endParaRPr lang="en-US" dirty="0"/>
          </a:p>
        </p:txBody>
      </p:sp>
    </p:spTree>
    <p:extLst>
      <p:ext uri="{BB962C8B-B14F-4D97-AF65-F5344CB8AC3E}">
        <p14:creationId xmlns:p14="http://schemas.microsoft.com/office/powerpoint/2010/main" val="41553018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dirty="0"/>
              <a:t>Click to edit Master title style</a:t>
            </a:r>
            <a:endParaRPr lang="en-AU" dirty="0"/>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7"/>
          <p:cNvSpPr>
            <a:spLocks noGrp="1" noChangeArrowheads="1"/>
          </p:cNvSpPr>
          <p:nvPr>
            <p:ph type="sldNum" sz="quarter" idx="10"/>
          </p:nvPr>
        </p:nvSpPr>
        <p:spPr>
          <a:ln/>
        </p:spPr>
        <p:txBody>
          <a:bodyPr/>
          <a:lstStyle>
            <a:lvl1pPr>
              <a:defRPr/>
            </a:lvl1pPr>
          </a:lstStyle>
          <a:p>
            <a:pPr>
              <a:defRPr/>
            </a:pPr>
            <a:fld id="{E8393630-BB6B-479D-A38B-B23E17D1085E}" type="slidenum">
              <a:rPr lang="en-US"/>
              <a:pPr>
                <a:defRPr/>
              </a:pPr>
              <a:t>‹#›</a:t>
            </a:fld>
            <a:endParaRPr lang="en-US" dirty="0"/>
          </a:p>
        </p:txBody>
      </p:sp>
    </p:spTree>
    <p:extLst>
      <p:ext uri="{BB962C8B-B14F-4D97-AF65-F5344CB8AC3E}">
        <p14:creationId xmlns:p14="http://schemas.microsoft.com/office/powerpoint/2010/main" val="1833280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AU"/>
          </a:p>
        </p:txBody>
      </p:sp>
    </p:spTree>
    <p:extLst>
      <p:ext uri="{BB962C8B-B14F-4D97-AF65-F5344CB8AC3E}">
        <p14:creationId xmlns:p14="http://schemas.microsoft.com/office/powerpoint/2010/main" val="34432846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dirty="0"/>
          </a:p>
        </p:txBody>
      </p:sp>
      <p:sp>
        <p:nvSpPr>
          <p:cNvPr id="3" name="Content Placeholder 2"/>
          <p:cNvSpPr>
            <a:spLocks noGrp="1"/>
          </p:cNvSpPr>
          <p:nvPr>
            <p:ph idx="1"/>
          </p:nvPr>
        </p:nvSpPr>
        <p:spPr/>
        <p:txBody>
          <a:bodyPr/>
          <a:lstStyle>
            <a:lvl1pPr>
              <a:buSzPct val="90000"/>
              <a:defRPr/>
            </a:lvl1pPr>
            <a:lvl2pPr>
              <a:defRPr sz="2800" baseline="0">
                <a:latin typeface="Calibri" pitchFamily="34" charset="0"/>
              </a:defRPr>
            </a:lvl2pPr>
            <a:lvl3pPr>
              <a:defRPr sz="2400" baseline="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902486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716390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442913" y="1539875"/>
            <a:ext cx="4068762"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64075" y="1539875"/>
            <a:ext cx="4068763" cy="43116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01156187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3933883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11202760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0031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78827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966245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823307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06324906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851525"/>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0" y="0"/>
            <a:ext cx="6705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02558298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endParaRPr lang="en-AU"/>
          </a:p>
        </p:txBody>
      </p:sp>
      <p:sp>
        <p:nvSpPr>
          <p:cNvPr id="3" name="SmartArt Placeholder 2"/>
          <p:cNvSpPr>
            <a:spLocks noGrp="1"/>
          </p:cNvSpPr>
          <p:nvPr>
            <p:ph type="dgm" idx="1"/>
          </p:nvPr>
        </p:nvSpPr>
        <p:spPr>
          <a:xfrm>
            <a:off x="442913" y="1539875"/>
            <a:ext cx="8289925" cy="4311650"/>
          </a:xfrm>
        </p:spPr>
        <p:txBody>
          <a:bodyPr/>
          <a:lstStyle/>
          <a:p>
            <a:pPr lvl="0"/>
            <a:r>
              <a:rPr lang="en-US" noProof="0" dirty="0"/>
              <a:t>Click icon to add SmartArt graphic</a:t>
            </a:r>
            <a:endParaRPr lang="en-AU" noProof="0" dirty="0"/>
          </a:p>
        </p:txBody>
      </p:sp>
    </p:spTree>
    <p:extLst>
      <p:ext uri="{BB962C8B-B14F-4D97-AF65-F5344CB8AC3E}">
        <p14:creationId xmlns:p14="http://schemas.microsoft.com/office/powerpoint/2010/main" val="26050831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endParaRPr lang="en-AU"/>
          </a:p>
        </p:txBody>
      </p:sp>
      <p:sp>
        <p:nvSpPr>
          <p:cNvPr id="3" name="Chart Placeholder 2"/>
          <p:cNvSpPr>
            <a:spLocks noGrp="1"/>
          </p:cNvSpPr>
          <p:nvPr>
            <p:ph type="chart" idx="1"/>
          </p:nvPr>
        </p:nvSpPr>
        <p:spPr>
          <a:xfrm>
            <a:off x="442913" y="1539875"/>
            <a:ext cx="8289925" cy="4311650"/>
          </a:xfrm>
        </p:spPr>
        <p:txBody>
          <a:bodyPr/>
          <a:lstStyle/>
          <a:p>
            <a:pPr lvl="0"/>
            <a:r>
              <a:rPr lang="en-US" noProof="0" dirty="0"/>
              <a:t>Click icon to add chart</a:t>
            </a:r>
            <a:endParaRPr lang="en-AU" noProof="0" dirty="0"/>
          </a:p>
        </p:txBody>
      </p:sp>
    </p:spTree>
    <p:extLst>
      <p:ext uri="{BB962C8B-B14F-4D97-AF65-F5344CB8AC3E}">
        <p14:creationId xmlns:p14="http://schemas.microsoft.com/office/powerpoint/2010/main" val="26650043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7454753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5444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5605416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A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34718028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sz="half" idx="1"/>
          </p:nvPr>
        </p:nvSpPr>
        <p:spPr>
          <a:xfrm>
            <a:off x="442913" y="1490663"/>
            <a:ext cx="4068762" cy="43068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64075" y="1490663"/>
            <a:ext cx="4068763" cy="43068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312163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w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2.png"/><Relationship Id="rId2" Type="http://schemas.openxmlformats.org/officeDocument/2006/relationships/slideLayout" Target="../slideLayouts/slideLayout24.xml"/><Relationship Id="rId16" Type="http://schemas.openxmlformats.org/officeDocument/2006/relationships/image" Target="../media/image1.wmf"/><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6.wmf"/><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2.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3.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1.wmf"/><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6" Type="http://schemas.openxmlformats.org/officeDocument/2006/relationships/image" Target="../media/image2.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3.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image" Target="../media/image6.wm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image" Target="../media/image2.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image" Target="../media/image6.wmf"/><Relationship Id="rId2" Type="http://schemas.openxmlformats.org/officeDocument/2006/relationships/slideLayout" Target="../slideLayouts/slideLayout83.xml"/><Relationship Id="rId16" Type="http://schemas.openxmlformats.org/officeDocument/2006/relationships/image" Target="../media/image1.wmf"/><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theme" Target="../theme/theme8.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image" Target="../media/image1.wmf"/><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image" Target="../media/image2.png"/><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6.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1027" name="Rectangle 4"/>
          <p:cNvSpPr>
            <a:spLocks noGrp="1" noChangeArrowheads="1"/>
          </p:cNvSpPr>
          <p:nvPr>
            <p:ph type="body" idx="1"/>
          </p:nvPr>
        </p:nvSpPr>
        <p:spPr bwMode="auto">
          <a:xfrm>
            <a:off x="442913" y="1541463"/>
            <a:ext cx="8289925" cy="43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7174" name="Line 6"/>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sp>
        <p:nvSpPr>
          <p:cNvPr id="9" name="TextBox 8"/>
          <p:cNvSpPr txBox="1"/>
          <p:nvPr userDrawn="1"/>
        </p:nvSpPr>
        <p:spPr>
          <a:xfrm>
            <a:off x="0" y="6091238"/>
            <a:ext cx="5867400" cy="522287"/>
          </a:xfrm>
          <a:prstGeom prst="rect">
            <a:avLst/>
          </a:prstGeom>
          <a:noFill/>
        </p:spPr>
        <p:txBody>
          <a:bodyPr>
            <a:spAutoFit/>
          </a:bodyPr>
          <a:lstStyle/>
          <a:p>
            <a:pPr>
              <a:defRPr/>
            </a:pPr>
            <a:r>
              <a:rPr lang="en-AU" sz="2800" b="0" spc="-150" dirty="0">
                <a:solidFill>
                  <a:schemeClr val="bg1"/>
                </a:solidFill>
                <a:latin typeface="Blue Highway" pitchFamily="2" charset="0"/>
              </a:rPr>
              <a:t>Department of Global Capacities, Alert and Response</a:t>
            </a:r>
          </a:p>
        </p:txBody>
      </p:sp>
      <p:pic>
        <p:nvPicPr>
          <p:cNvPr id="1031" name="Picture 6" descr="WHO-EN-white-H"/>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7"/>
          <p:cNvSpPr>
            <a:spLocks noGrp="1" noChangeArrowheads="1"/>
          </p:cNvSpPr>
          <p:nvPr>
            <p:ph type="sldNum" sz="quarter" idx="4"/>
          </p:nvPr>
        </p:nvSpPr>
        <p:spPr bwMode="auto">
          <a:xfrm>
            <a:off x="7319963" y="6426200"/>
            <a:ext cx="1824037" cy="431800"/>
          </a:xfrm>
          <a:prstGeom prst="rect">
            <a:avLst/>
          </a:prstGeom>
          <a:noFill/>
          <a:ln w="9525">
            <a:noFill/>
            <a:miter lim="800000"/>
            <a:headEnd/>
            <a:tailEnd/>
          </a:ln>
          <a:effectLst/>
        </p:spPr>
        <p:txBody>
          <a:bodyPr vert="horz" wrap="square" lIns="85818" tIns="42909" rIns="85818" bIns="42909" numCol="1" anchor="t" anchorCtr="0" compatLnSpc="1">
            <a:prstTxWarp prst="textNoShape">
              <a:avLst/>
            </a:prstTxWarp>
          </a:bodyPr>
          <a:lstStyle>
            <a:lvl1pPr algn="r">
              <a:defRPr sz="1200" b="0" smtClean="0">
                <a:solidFill>
                  <a:schemeClr val="bg1"/>
                </a:solidFill>
                <a:latin typeface="Arial" charset="0"/>
              </a:defRPr>
            </a:lvl1pPr>
          </a:lstStyle>
          <a:p>
            <a:pPr>
              <a:defRPr/>
            </a:pPr>
            <a:fld id="{FA593797-D927-430B-9F69-14808810D5B8}" type="slidenum">
              <a:rPr lang="en-US"/>
              <a:pPr>
                <a:defRPr/>
              </a:pPr>
              <a:t>‹#›</a:t>
            </a:fld>
            <a:endParaRPr lang="en-US" dirty="0"/>
          </a:p>
        </p:txBody>
      </p:sp>
      <p:pic>
        <p:nvPicPr>
          <p:cNvPr id="10" name="Content Placeholder 3"/>
          <p:cNvPicPr>
            <a:picLocks noGrp="1" noChangeAspect="1"/>
          </p:cNvPicPr>
          <p:nvPr userDrawn="1"/>
        </p:nvPicPr>
        <p:blipFill>
          <a:blip r:embed="rId14">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 id="2147484431" r:id="rId6"/>
    <p:sldLayoutId id="2147484432" r:id="rId7"/>
    <p:sldLayoutId id="2147484433" r:id="rId8"/>
    <p:sldLayoutId id="2147484434" r:id="rId9"/>
    <p:sldLayoutId id="2147484435" r:id="rId10"/>
    <p:sldLayoutId id="2147484436" r:id="rId11"/>
  </p:sldLayoutIdLst>
  <p:txStyles>
    <p:titleStyle>
      <a:lvl1pPr algn="ctr" defTabSz="979488" rtl="0" eaLnBrk="0" fontAlgn="base" hangingPunct="0">
        <a:spcBef>
          <a:spcPct val="0"/>
        </a:spcBef>
        <a:spcAft>
          <a:spcPct val="0"/>
        </a:spcAft>
        <a:defRPr sz="3800" b="1">
          <a:solidFill>
            <a:srgbClr val="2290D4"/>
          </a:solidFill>
          <a:latin typeface="+mj-lt"/>
          <a:ea typeface="+mj-ea"/>
          <a:cs typeface="+mj-cs"/>
        </a:defRPr>
      </a:lvl1pPr>
      <a:lvl2pPr algn="ctr" defTabSz="979488" rtl="0" eaLnBrk="0" fontAlgn="base" hangingPunct="0">
        <a:spcBef>
          <a:spcPct val="0"/>
        </a:spcBef>
        <a:spcAft>
          <a:spcPct val="0"/>
        </a:spcAft>
        <a:defRPr sz="3800" b="1">
          <a:solidFill>
            <a:srgbClr val="2290D4"/>
          </a:solidFill>
          <a:latin typeface="Calibri" pitchFamily="34" charset="0"/>
          <a:cs typeface="Arial" pitchFamily="34" charset="0"/>
        </a:defRPr>
      </a:lvl2pPr>
      <a:lvl3pPr algn="ctr" defTabSz="979488" rtl="0" eaLnBrk="0" fontAlgn="base" hangingPunct="0">
        <a:spcBef>
          <a:spcPct val="0"/>
        </a:spcBef>
        <a:spcAft>
          <a:spcPct val="0"/>
        </a:spcAft>
        <a:defRPr sz="3800" b="1">
          <a:solidFill>
            <a:srgbClr val="2290D4"/>
          </a:solidFill>
          <a:latin typeface="Calibri" pitchFamily="34" charset="0"/>
          <a:cs typeface="Arial" pitchFamily="34" charset="0"/>
        </a:defRPr>
      </a:lvl3pPr>
      <a:lvl4pPr algn="ctr" defTabSz="979488" rtl="0" eaLnBrk="0" fontAlgn="base" hangingPunct="0">
        <a:spcBef>
          <a:spcPct val="0"/>
        </a:spcBef>
        <a:spcAft>
          <a:spcPct val="0"/>
        </a:spcAft>
        <a:defRPr sz="3800" b="1">
          <a:solidFill>
            <a:srgbClr val="2290D4"/>
          </a:solidFill>
          <a:latin typeface="Calibri" pitchFamily="34" charset="0"/>
          <a:cs typeface="Arial" pitchFamily="34" charset="0"/>
        </a:defRPr>
      </a:lvl4pPr>
      <a:lvl5pPr algn="ctr" defTabSz="979488" rtl="0" eaLnBrk="0" fontAlgn="base" hangingPunct="0">
        <a:spcBef>
          <a:spcPct val="0"/>
        </a:spcBef>
        <a:spcAft>
          <a:spcPct val="0"/>
        </a:spcAft>
        <a:defRPr sz="3800" b="1">
          <a:solidFill>
            <a:srgbClr val="2290D4"/>
          </a:solidFill>
          <a:latin typeface="Calibri" pitchFamily="34" charset="0"/>
          <a:cs typeface="Arial" pitchFamily="34" charset="0"/>
        </a:defRPr>
      </a:lvl5pPr>
      <a:lvl6pPr marL="457200" algn="ctr" defTabSz="979488" rtl="0" fontAlgn="base">
        <a:spcBef>
          <a:spcPct val="0"/>
        </a:spcBef>
        <a:spcAft>
          <a:spcPct val="0"/>
        </a:spcAft>
        <a:defRPr sz="3800" b="1">
          <a:solidFill>
            <a:srgbClr val="000066"/>
          </a:solidFill>
          <a:latin typeface="Arial" pitchFamily="34" charset="0"/>
          <a:cs typeface="Arial" pitchFamily="34" charset="0"/>
        </a:defRPr>
      </a:lvl6pPr>
      <a:lvl7pPr marL="914400" algn="ctr" defTabSz="979488" rtl="0" fontAlgn="base">
        <a:spcBef>
          <a:spcPct val="0"/>
        </a:spcBef>
        <a:spcAft>
          <a:spcPct val="0"/>
        </a:spcAft>
        <a:defRPr sz="3800" b="1">
          <a:solidFill>
            <a:srgbClr val="000066"/>
          </a:solidFill>
          <a:latin typeface="Arial" pitchFamily="34" charset="0"/>
          <a:cs typeface="Arial" pitchFamily="34" charset="0"/>
        </a:defRPr>
      </a:lvl7pPr>
      <a:lvl8pPr marL="1371600" algn="ctr" defTabSz="979488" rtl="0" fontAlgn="base">
        <a:spcBef>
          <a:spcPct val="0"/>
        </a:spcBef>
        <a:spcAft>
          <a:spcPct val="0"/>
        </a:spcAft>
        <a:defRPr sz="3800" b="1">
          <a:solidFill>
            <a:srgbClr val="000066"/>
          </a:solidFill>
          <a:latin typeface="Arial" pitchFamily="34" charset="0"/>
          <a:cs typeface="Arial" pitchFamily="34" charset="0"/>
        </a:defRPr>
      </a:lvl8pPr>
      <a:lvl9pPr marL="1828800" algn="ctr" defTabSz="979488" rtl="0" fontAlgn="base">
        <a:spcBef>
          <a:spcPct val="0"/>
        </a:spcBef>
        <a:spcAft>
          <a:spcPct val="0"/>
        </a:spcAft>
        <a:defRPr sz="3800" b="1">
          <a:solidFill>
            <a:srgbClr val="000066"/>
          </a:solidFill>
          <a:latin typeface="Arial"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3200" b="1">
          <a:solidFill>
            <a:srgbClr val="000066"/>
          </a:solidFill>
          <a:latin typeface="+mn-lt"/>
          <a:ea typeface="+mn-ea"/>
          <a:cs typeface="+mn-cs"/>
        </a:defRPr>
      </a:lvl1pPr>
      <a:lvl2pPr marL="863600" indent="-303213" algn="l" defTabSz="979488" rtl="0" eaLnBrk="0" fontAlgn="base" hangingPunct="0">
        <a:spcBef>
          <a:spcPct val="20000"/>
        </a:spcBef>
        <a:spcAft>
          <a:spcPct val="0"/>
        </a:spcAft>
        <a:buClr>
          <a:srgbClr val="1E7FB8"/>
        </a:buClr>
        <a:buFont typeface="Arial" charset="0"/>
        <a:buChar char="–"/>
        <a:defRPr sz="2800" b="1">
          <a:solidFill>
            <a:srgbClr val="000066"/>
          </a:solidFill>
          <a:latin typeface="+mn-lt"/>
          <a:cs typeface="+mn-cs"/>
        </a:defRPr>
      </a:lvl2pPr>
      <a:lvl3pPr marL="1346200" indent="-288925" algn="l" defTabSz="979488" rtl="0" eaLnBrk="0" fontAlgn="base" hangingPunct="0">
        <a:spcBef>
          <a:spcPct val="20000"/>
        </a:spcBef>
        <a:spcAft>
          <a:spcPct val="0"/>
        </a:spcAft>
        <a:buClr>
          <a:srgbClr val="1E7FB8"/>
        </a:buClr>
        <a:buChar char="•"/>
        <a:defRPr sz="2800" b="1">
          <a:solidFill>
            <a:srgbClr val="000066"/>
          </a:solidFill>
          <a:latin typeface="Arial Narrow" pitchFamily="34" charset="0"/>
          <a:cs typeface="+mn-cs"/>
        </a:defRPr>
      </a:lvl3pPr>
      <a:lvl4pPr marL="1782763" indent="-242888" algn="l" defTabSz="979488" rtl="0" eaLnBrk="0" fontAlgn="base" hangingPunct="0">
        <a:spcBef>
          <a:spcPct val="20000"/>
        </a:spcBef>
        <a:spcAft>
          <a:spcPct val="0"/>
        </a:spcAft>
        <a:buClr>
          <a:srgbClr val="1E7FB8"/>
        </a:buClr>
        <a:buChar char="–"/>
        <a:defRPr sz="2800" b="1">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fontAlgn="base">
        <a:spcBef>
          <a:spcPct val="20000"/>
        </a:spcBef>
        <a:spcAft>
          <a:spcPct val="0"/>
        </a:spcAft>
        <a:buChar char="»"/>
        <a:defRPr sz="2200">
          <a:solidFill>
            <a:srgbClr val="000066"/>
          </a:solidFill>
          <a:latin typeface="+mn-lt"/>
          <a:cs typeface="+mn-cs"/>
        </a:defRPr>
      </a:lvl6pPr>
      <a:lvl7pPr marL="3044825" indent="-155575" algn="r" defTabSz="979488" rtl="1" fontAlgn="base">
        <a:spcBef>
          <a:spcPct val="20000"/>
        </a:spcBef>
        <a:spcAft>
          <a:spcPct val="0"/>
        </a:spcAft>
        <a:buChar char="»"/>
        <a:defRPr sz="2200">
          <a:solidFill>
            <a:srgbClr val="000066"/>
          </a:solidFill>
          <a:latin typeface="+mn-lt"/>
          <a:cs typeface="+mn-cs"/>
        </a:defRPr>
      </a:lvl7pPr>
      <a:lvl8pPr marL="3502025" indent="-155575" algn="r" defTabSz="979488" rtl="1" fontAlgn="base">
        <a:spcBef>
          <a:spcPct val="20000"/>
        </a:spcBef>
        <a:spcAft>
          <a:spcPct val="0"/>
        </a:spcAft>
        <a:buChar char="»"/>
        <a:defRPr sz="2200">
          <a:solidFill>
            <a:srgbClr val="000066"/>
          </a:solidFill>
          <a:latin typeface="+mn-lt"/>
          <a:cs typeface="+mn-cs"/>
        </a:defRPr>
      </a:lvl8pPr>
      <a:lvl9pPr marL="3959225" indent="-155575" algn="r" defTabSz="979488" rtl="1" fontAlgn="base">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442913" y="1539875"/>
            <a:ext cx="828992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591876" name="Line 4"/>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2054" name="Picture 6"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879" name="Rectangle 7"/>
          <p:cNvSpPr>
            <a:spLocks noGrp="1" noChangeArrowheads="1"/>
          </p:cNvSpPr>
          <p:nvPr>
            <p:ph type="sldNum" sz="quarter" idx="4"/>
          </p:nvPr>
        </p:nvSpPr>
        <p:spPr bwMode="auto">
          <a:xfrm>
            <a:off x="7319963" y="6211888"/>
            <a:ext cx="1824037" cy="431800"/>
          </a:xfrm>
          <a:prstGeom prst="rect">
            <a:avLst/>
          </a:prstGeom>
          <a:noFill/>
          <a:ln w="9525">
            <a:noFill/>
            <a:miter lim="800000"/>
            <a:headEnd/>
            <a:tailEnd/>
          </a:ln>
          <a:effectLst/>
        </p:spPr>
        <p:txBody>
          <a:bodyPr vert="horz" wrap="square" lIns="85818" tIns="42909" rIns="85818" bIns="42909" numCol="1" anchor="t" anchorCtr="0" compatLnSpc="1">
            <a:prstTxWarp prst="textNoShape">
              <a:avLst/>
            </a:prstTxWarp>
          </a:bodyPr>
          <a:lstStyle>
            <a:lvl1pPr algn="r">
              <a:defRPr sz="1200" b="0" smtClean="0">
                <a:solidFill>
                  <a:schemeClr val="bg1"/>
                </a:solidFill>
                <a:latin typeface="Arial" charset="0"/>
              </a:defRPr>
            </a:lvl1pPr>
          </a:lstStyle>
          <a:p>
            <a:pPr>
              <a:defRPr/>
            </a:pPr>
            <a:fld id="{38C42FB6-503C-4A43-92F2-D205B03D8189}" type="slidenum">
              <a:rPr lang="en-US"/>
              <a:pPr>
                <a:defRPr/>
              </a:pPr>
              <a:t>‹#›</a:t>
            </a:fld>
            <a:endParaRPr lang="en-US" dirty="0"/>
          </a:p>
        </p:txBody>
      </p:sp>
      <p:pic>
        <p:nvPicPr>
          <p:cNvPr id="2056" name="Picture 9" descr="who"/>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535863" y="6030913"/>
            <a:ext cx="1608137"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10"/>
          <p:cNvSpPr>
            <a:spLocks noChangeArrowheads="1"/>
          </p:cNvSpPr>
          <p:nvPr userDrawn="1"/>
        </p:nvSpPr>
        <p:spPr bwMode="auto">
          <a:xfrm>
            <a:off x="66675" y="6410325"/>
            <a:ext cx="35655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880" tIns="42940" rIns="85880" bIns="42940" anchor="ctr">
            <a:spAutoFit/>
          </a:bodyPr>
          <a:lstStyle>
            <a:lvl1pPr defTabSz="979488" eaLnBrk="0" hangingPunct="0">
              <a:defRPr sz="3700" b="1">
                <a:solidFill>
                  <a:srgbClr val="000066"/>
                </a:solidFill>
                <a:latin typeface="Centaur" pitchFamily="18" charset="0"/>
                <a:cs typeface="Arial" charset="0"/>
              </a:defRPr>
            </a:lvl1pPr>
            <a:lvl2pPr marL="742950" indent="-285750" defTabSz="979488" eaLnBrk="0" hangingPunct="0">
              <a:defRPr sz="3700" b="1">
                <a:solidFill>
                  <a:srgbClr val="000066"/>
                </a:solidFill>
                <a:latin typeface="Centaur" pitchFamily="18" charset="0"/>
                <a:cs typeface="Arial" charset="0"/>
              </a:defRPr>
            </a:lvl2pPr>
            <a:lvl3pPr marL="1143000" indent="-228600" defTabSz="979488" eaLnBrk="0" hangingPunct="0">
              <a:defRPr sz="3700" b="1">
                <a:solidFill>
                  <a:srgbClr val="000066"/>
                </a:solidFill>
                <a:latin typeface="Centaur" pitchFamily="18" charset="0"/>
                <a:cs typeface="Arial" charset="0"/>
              </a:defRPr>
            </a:lvl3pPr>
            <a:lvl4pPr marL="1600200" indent="-228600" defTabSz="979488" eaLnBrk="0" hangingPunct="0">
              <a:defRPr sz="3700" b="1">
                <a:solidFill>
                  <a:srgbClr val="000066"/>
                </a:solidFill>
                <a:latin typeface="Centaur" pitchFamily="18" charset="0"/>
                <a:cs typeface="Arial" charset="0"/>
              </a:defRPr>
            </a:lvl4pPr>
            <a:lvl5pPr marL="2057400" indent="-228600" defTabSz="979488" eaLnBrk="0" hangingPunct="0">
              <a:defRPr sz="3700" b="1">
                <a:solidFill>
                  <a:srgbClr val="000066"/>
                </a:solidFill>
                <a:latin typeface="Centaur" pitchFamily="18" charset="0"/>
                <a:cs typeface="Arial" charset="0"/>
              </a:defRPr>
            </a:lvl5pPr>
            <a:lvl6pPr marL="2514600" indent="-228600" defTabSz="979488" eaLnBrk="0" fontAlgn="base" hangingPunct="0">
              <a:spcBef>
                <a:spcPct val="0"/>
              </a:spcBef>
              <a:spcAft>
                <a:spcPct val="0"/>
              </a:spcAft>
              <a:defRPr sz="3700" b="1">
                <a:solidFill>
                  <a:srgbClr val="000066"/>
                </a:solidFill>
                <a:latin typeface="Centaur" pitchFamily="18" charset="0"/>
                <a:cs typeface="Arial" charset="0"/>
              </a:defRPr>
            </a:lvl6pPr>
            <a:lvl7pPr marL="2971800" indent="-228600" defTabSz="979488" eaLnBrk="0" fontAlgn="base" hangingPunct="0">
              <a:spcBef>
                <a:spcPct val="0"/>
              </a:spcBef>
              <a:spcAft>
                <a:spcPct val="0"/>
              </a:spcAft>
              <a:defRPr sz="3700" b="1">
                <a:solidFill>
                  <a:srgbClr val="000066"/>
                </a:solidFill>
                <a:latin typeface="Centaur" pitchFamily="18" charset="0"/>
                <a:cs typeface="Arial" charset="0"/>
              </a:defRPr>
            </a:lvl7pPr>
            <a:lvl8pPr marL="3429000" indent="-228600" defTabSz="979488" eaLnBrk="0" fontAlgn="base" hangingPunct="0">
              <a:spcBef>
                <a:spcPct val="0"/>
              </a:spcBef>
              <a:spcAft>
                <a:spcPct val="0"/>
              </a:spcAft>
              <a:defRPr sz="3700" b="1">
                <a:solidFill>
                  <a:srgbClr val="000066"/>
                </a:solidFill>
                <a:latin typeface="Centaur" pitchFamily="18" charset="0"/>
                <a:cs typeface="Arial" charset="0"/>
              </a:defRPr>
            </a:lvl8pPr>
            <a:lvl9pPr marL="3886200" indent="-228600" defTabSz="979488" eaLnBrk="0" fontAlgn="base" hangingPunct="0">
              <a:spcBef>
                <a:spcPct val="0"/>
              </a:spcBef>
              <a:spcAft>
                <a:spcPct val="0"/>
              </a:spcAft>
              <a:defRPr sz="3700" b="1">
                <a:solidFill>
                  <a:srgbClr val="000066"/>
                </a:solidFill>
                <a:latin typeface="Centaur" pitchFamily="18" charset="0"/>
                <a:cs typeface="Arial" charset="0"/>
              </a:defRPr>
            </a:lvl9pPr>
          </a:lstStyle>
          <a:p>
            <a:pPr rtl="1" eaLnBrk="1" hangingPunct="1"/>
            <a:r>
              <a:rPr lang="en-US" altLang="en-US" sz="2600" dirty="0">
                <a:solidFill>
                  <a:schemeClr val="bg1"/>
                </a:solidFill>
                <a:latin typeface="Arial Narrow" pitchFamily="34" charset="0"/>
              </a:rPr>
              <a:t>World Health Organization</a:t>
            </a:r>
            <a:endParaRPr lang="en-GB" altLang="en-US" sz="2600" dirty="0">
              <a:solidFill>
                <a:schemeClr val="bg1"/>
              </a:solidFill>
              <a:latin typeface="Arial Narrow" pitchFamily="34" charset="0"/>
            </a:endParaRPr>
          </a:p>
        </p:txBody>
      </p:sp>
      <p:pic>
        <p:nvPicPr>
          <p:cNvPr id="10" name="Content Placeholder 3"/>
          <p:cNvPicPr>
            <a:picLocks noGrp="1" noChangeAspect="1"/>
          </p:cNvPicPr>
          <p:nvPr userDrawn="1"/>
        </p:nvPicPr>
        <p:blipFill>
          <a:blip r:embed="rId15">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21" r:id="rId1"/>
    <p:sldLayoutId id="2147484322" r:id="rId2"/>
    <p:sldLayoutId id="2147484323" r:id="rId3"/>
    <p:sldLayoutId id="2147484324" r:id="rId4"/>
    <p:sldLayoutId id="2147484325" r:id="rId5"/>
    <p:sldLayoutId id="2147484326" r:id="rId6"/>
    <p:sldLayoutId id="2147484327" r:id="rId7"/>
    <p:sldLayoutId id="2147484328" r:id="rId8"/>
    <p:sldLayoutId id="2147484329" r:id="rId9"/>
    <p:sldLayoutId id="2147484330" r:id="rId10"/>
    <p:sldLayoutId id="2147484331" r:id="rId11"/>
  </p:sldLayoutIdLst>
  <p:txStyles>
    <p:titleStyle>
      <a:lvl1pPr algn="ctr" defTabSz="979488" rtl="0" eaLnBrk="0" fontAlgn="base" hangingPunct="0">
        <a:spcBef>
          <a:spcPct val="0"/>
        </a:spcBef>
        <a:spcAft>
          <a:spcPct val="0"/>
        </a:spcAft>
        <a:defRPr sz="3800" b="1">
          <a:solidFill>
            <a:srgbClr val="000066"/>
          </a:solidFill>
          <a:latin typeface="+mj-lt"/>
          <a:ea typeface="+mj-ea"/>
          <a:cs typeface="+mj-cs"/>
        </a:defRPr>
      </a:lvl1pPr>
      <a:lvl2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2pPr>
      <a:lvl3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3pPr>
      <a:lvl4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4pPr>
      <a:lvl5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5pPr>
      <a:lvl6pPr marL="457200" algn="ctr" defTabSz="979488" rtl="0" fontAlgn="base">
        <a:spcBef>
          <a:spcPct val="0"/>
        </a:spcBef>
        <a:spcAft>
          <a:spcPct val="0"/>
        </a:spcAft>
        <a:defRPr sz="3800" b="1">
          <a:solidFill>
            <a:srgbClr val="000066"/>
          </a:solidFill>
          <a:latin typeface="Arial" pitchFamily="34" charset="0"/>
          <a:cs typeface="Arial" pitchFamily="34" charset="0"/>
        </a:defRPr>
      </a:lvl6pPr>
      <a:lvl7pPr marL="914400" algn="ctr" defTabSz="979488" rtl="0" fontAlgn="base">
        <a:spcBef>
          <a:spcPct val="0"/>
        </a:spcBef>
        <a:spcAft>
          <a:spcPct val="0"/>
        </a:spcAft>
        <a:defRPr sz="3800" b="1">
          <a:solidFill>
            <a:srgbClr val="000066"/>
          </a:solidFill>
          <a:latin typeface="Arial" pitchFamily="34" charset="0"/>
          <a:cs typeface="Arial" pitchFamily="34" charset="0"/>
        </a:defRPr>
      </a:lvl7pPr>
      <a:lvl8pPr marL="1371600" algn="ctr" defTabSz="979488" rtl="0" fontAlgn="base">
        <a:spcBef>
          <a:spcPct val="0"/>
        </a:spcBef>
        <a:spcAft>
          <a:spcPct val="0"/>
        </a:spcAft>
        <a:defRPr sz="3800" b="1">
          <a:solidFill>
            <a:srgbClr val="000066"/>
          </a:solidFill>
          <a:latin typeface="Arial" pitchFamily="34" charset="0"/>
          <a:cs typeface="Arial" pitchFamily="34" charset="0"/>
        </a:defRPr>
      </a:lvl8pPr>
      <a:lvl9pPr marL="1828800" algn="ctr" defTabSz="979488" rtl="0" fontAlgn="base">
        <a:spcBef>
          <a:spcPct val="0"/>
        </a:spcBef>
        <a:spcAft>
          <a:spcPct val="0"/>
        </a:spcAft>
        <a:defRPr sz="3800" b="1">
          <a:solidFill>
            <a:srgbClr val="000066"/>
          </a:solidFill>
          <a:latin typeface="Arial"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2700">
          <a:solidFill>
            <a:srgbClr val="000066"/>
          </a:solidFill>
          <a:latin typeface="+mn-lt"/>
          <a:ea typeface="+mn-ea"/>
          <a:cs typeface="+mn-cs"/>
        </a:defRPr>
      </a:lvl1pPr>
      <a:lvl2pPr marL="863600" indent="-301625" algn="l" defTabSz="979488" rtl="0" eaLnBrk="0" fontAlgn="base" hangingPunct="0">
        <a:spcBef>
          <a:spcPct val="20000"/>
        </a:spcBef>
        <a:spcAft>
          <a:spcPct val="0"/>
        </a:spcAft>
        <a:buClr>
          <a:srgbClr val="1E7FB8"/>
        </a:buClr>
        <a:buFont typeface="Arial" charset="0"/>
        <a:buChar char="–"/>
        <a:defRPr sz="2300">
          <a:solidFill>
            <a:srgbClr val="000066"/>
          </a:solidFill>
          <a:latin typeface="+mn-lt"/>
          <a:cs typeface="+mn-cs"/>
        </a:defRPr>
      </a:lvl2pPr>
      <a:lvl3pPr marL="1344613" indent="-288925"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3pPr>
      <a:lvl4pPr marL="1779588" indent="-241300"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fontAlgn="base">
        <a:spcBef>
          <a:spcPct val="20000"/>
        </a:spcBef>
        <a:spcAft>
          <a:spcPct val="0"/>
        </a:spcAft>
        <a:buChar char="»"/>
        <a:defRPr sz="2200">
          <a:solidFill>
            <a:srgbClr val="000066"/>
          </a:solidFill>
          <a:latin typeface="+mn-lt"/>
          <a:cs typeface="+mn-cs"/>
        </a:defRPr>
      </a:lvl6pPr>
      <a:lvl7pPr marL="3044825" indent="-155575" algn="r" defTabSz="979488" rtl="1" fontAlgn="base">
        <a:spcBef>
          <a:spcPct val="20000"/>
        </a:spcBef>
        <a:spcAft>
          <a:spcPct val="0"/>
        </a:spcAft>
        <a:buChar char="»"/>
        <a:defRPr sz="2200">
          <a:solidFill>
            <a:srgbClr val="000066"/>
          </a:solidFill>
          <a:latin typeface="+mn-lt"/>
          <a:cs typeface="+mn-cs"/>
        </a:defRPr>
      </a:lvl7pPr>
      <a:lvl8pPr marL="3502025" indent="-155575" algn="r" defTabSz="979488" rtl="1" fontAlgn="base">
        <a:spcBef>
          <a:spcPct val="20000"/>
        </a:spcBef>
        <a:spcAft>
          <a:spcPct val="0"/>
        </a:spcAft>
        <a:buChar char="»"/>
        <a:defRPr sz="2200">
          <a:solidFill>
            <a:srgbClr val="000066"/>
          </a:solidFill>
          <a:latin typeface="+mn-lt"/>
          <a:cs typeface="+mn-cs"/>
        </a:defRPr>
      </a:lvl8pPr>
      <a:lvl9pPr marL="3959225" indent="-155575" algn="r" defTabSz="979488" rtl="1" fontAlgn="base">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3075" name="Rectangle 3"/>
          <p:cNvSpPr>
            <a:spLocks noGrp="1" noChangeArrowheads="1"/>
          </p:cNvSpPr>
          <p:nvPr>
            <p:ph type="body" idx="1"/>
          </p:nvPr>
        </p:nvSpPr>
        <p:spPr bwMode="auto">
          <a:xfrm>
            <a:off x="442913" y="1539875"/>
            <a:ext cx="828992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593924" name="Line 4"/>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3078" name="Picture 6" descr="WHO-EN-white-H"/>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724650" y="6040438"/>
            <a:ext cx="2208213"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Content Placeholder 3"/>
          <p:cNvPicPr>
            <a:picLocks noGrp="1" noChangeAspect="1"/>
          </p:cNvPicPr>
          <p:nvPr userDrawn="1"/>
        </p:nvPicPr>
        <p:blipFill>
          <a:blip r:embed="rId17">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32"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 id="2147484343" r:id="rId12"/>
    <p:sldLayoutId id="2147484344" r:id="rId13"/>
    <p:sldLayoutId id="2147484345" r:id="rId14"/>
  </p:sldLayoutIdLst>
  <p:txStyles>
    <p:titleStyle>
      <a:lvl1pPr algn="ctr" defTabSz="979488" rtl="0" eaLnBrk="0" fontAlgn="base" hangingPunct="0">
        <a:spcBef>
          <a:spcPct val="0"/>
        </a:spcBef>
        <a:spcAft>
          <a:spcPct val="0"/>
        </a:spcAft>
        <a:defRPr sz="3800">
          <a:solidFill>
            <a:srgbClr val="000066"/>
          </a:solidFill>
          <a:latin typeface="+mj-lt"/>
          <a:ea typeface="+mj-ea"/>
          <a:cs typeface="+mj-cs"/>
        </a:defRPr>
      </a:lvl1pPr>
      <a:lvl2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2pPr>
      <a:lvl3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3pPr>
      <a:lvl4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4pPr>
      <a:lvl5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5pPr>
      <a:lvl6pPr marL="457200" algn="ctr" defTabSz="979488" rtl="0" fontAlgn="base">
        <a:spcBef>
          <a:spcPct val="0"/>
        </a:spcBef>
        <a:spcAft>
          <a:spcPct val="0"/>
        </a:spcAft>
        <a:defRPr sz="3800">
          <a:solidFill>
            <a:srgbClr val="000066"/>
          </a:solidFill>
          <a:latin typeface="Arial Black" pitchFamily="34" charset="0"/>
          <a:cs typeface="Arial" pitchFamily="34" charset="0"/>
        </a:defRPr>
      </a:lvl6pPr>
      <a:lvl7pPr marL="914400" algn="ctr" defTabSz="979488" rtl="0" fontAlgn="base">
        <a:spcBef>
          <a:spcPct val="0"/>
        </a:spcBef>
        <a:spcAft>
          <a:spcPct val="0"/>
        </a:spcAft>
        <a:defRPr sz="3800">
          <a:solidFill>
            <a:srgbClr val="000066"/>
          </a:solidFill>
          <a:latin typeface="Arial Black" pitchFamily="34" charset="0"/>
          <a:cs typeface="Arial" pitchFamily="34" charset="0"/>
        </a:defRPr>
      </a:lvl7pPr>
      <a:lvl8pPr marL="1371600" algn="ctr" defTabSz="979488" rtl="0" fontAlgn="base">
        <a:spcBef>
          <a:spcPct val="0"/>
        </a:spcBef>
        <a:spcAft>
          <a:spcPct val="0"/>
        </a:spcAft>
        <a:defRPr sz="3800">
          <a:solidFill>
            <a:srgbClr val="000066"/>
          </a:solidFill>
          <a:latin typeface="Arial Black" pitchFamily="34" charset="0"/>
          <a:cs typeface="Arial" pitchFamily="34" charset="0"/>
        </a:defRPr>
      </a:lvl8pPr>
      <a:lvl9pPr marL="1828800" algn="ctr" defTabSz="979488" rtl="0" fontAlgn="base">
        <a:spcBef>
          <a:spcPct val="0"/>
        </a:spcBef>
        <a:spcAft>
          <a:spcPct val="0"/>
        </a:spcAft>
        <a:defRPr sz="3800">
          <a:solidFill>
            <a:srgbClr val="000066"/>
          </a:solidFill>
          <a:latin typeface="Arial Black"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2800">
          <a:solidFill>
            <a:srgbClr val="000066"/>
          </a:solidFill>
          <a:latin typeface="+mn-lt"/>
          <a:ea typeface="+mn-ea"/>
          <a:cs typeface="+mn-cs"/>
        </a:defRPr>
      </a:lvl1pPr>
      <a:lvl2pPr marL="863600" indent="-301625" algn="l" defTabSz="979488" rtl="0" eaLnBrk="0" fontAlgn="base" hangingPunct="0">
        <a:spcBef>
          <a:spcPct val="20000"/>
        </a:spcBef>
        <a:spcAft>
          <a:spcPct val="0"/>
        </a:spcAft>
        <a:buClr>
          <a:srgbClr val="1E7FB8"/>
        </a:buClr>
        <a:buFont typeface="Arial" charset="0"/>
        <a:buChar char="–"/>
        <a:defRPr sz="2400">
          <a:solidFill>
            <a:srgbClr val="000066"/>
          </a:solidFill>
          <a:latin typeface="+mn-lt"/>
          <a:cs typeface="+mn-cs"/>
        </a:defRPr>
      </a:lvl2pPr>
      <a:lvl3pPr marL="1344613" indent="-288925" algn="l" defTabSz="979488" rtl="0" eaLnBrk="0" fontAlgn="base" hangingPunct="0">
        <a:spcBef>
          <a:spcPct val="20000"/>
        </a:spcBef>
        <a:spcAft>
          <a:spcPct val="0"/>
        </a:spcAft>
        <a:buClr>
          <a:srgbClr val="1E7FB8"/>
        </a:buClr>
        <a:buChar char="•"/>
        <a:defRPr sz="2800">
          <a:solidFill>
            <a:srgbClr val="000066"/>
          </a:solidFill>
          <a:latin typeface="Arial Narrow" pitchFamily="34" charset="0"/>
          <a:cs typeface="+mn-cs"/>
        </a:defRPr>
      </a:lvl3pPr>
      <a:lvl4pPr marL="1779588" indent="-241300"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fontAlgn="base">
        <a:spcBef>
          <a:spcPct val="20000"/>
        </a:spcBef>
        <a:spcAft>
          <a:spcPct val="0"/>
        </a:spcAft>
        <a:buChar char="»"/>
        <a:defRPr sz="2200">
          <a:solidFill>
            <a:srgbClr val="000066"/>
          </a:solidFill>
          <a:latin typeface="+mn-lt"/>
          <a:cs typeface="+mn-cs"/>
        </a:defRPr>
      </a:lvl6pPr>
      <a:lvl7pPr marL="3044825" indent="-155575" algn="r" defTabSz="979488" rtl="1" fontAlgn="base">
        <a:spcBef>
          <a:spcPct val="20000"/>
        </a:spcBef>
        <a:spcAft>
          <a:spcPct val="0"/>
        </a:spcAft>
        <a:buChar char="»"/>
        <a:defRPr sz="2200">
          <a:solidFill>
            <a:srgbClr val="000066"/>
          </a:solidFill>
          <a:latin typeface="+mn-lt"/>
          <a:cs typeface="+mn-cs"/>
        </a:defRPr>
      </a:lvl7pPr>
      <a:lvl8pPr marL="3502025" indent="-155575" algn="r" defTabSz="979488" rtl="1" fontAlgn="base">
        <a:spcBef>
          <a:spcPct val="20000"/>
        </a:spcBef>
        <a:spcAft>
          <a:spcPct val="0"/>
        </a:spcAft>
        <a:buChar char="»"/>
        <a:defRPr sz="2200">
          <a:solidFill>
            <a:srgbClr val="000066"/>
          </a:solidFill>
          <a:latin typeface="+mn-lt"/>
          <a:cs typeface="+mn-cs"/>
        </a:defRPr>
      </a:lvl8pPr>
      <a:lvl9pPr marL="3959225" indent="-155575" algn="r" defTabSz="979488" rtl="1" fontAlgn="base">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133600" y="6356350"/>
            <a:ext cx="46482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r>
              <a:rPr lang="en-US"/>
              <a:t>Rapid Response Teams Training</a:t>
            </a:r>
          </a:p>
        </p:txBody>
      </p:sp>
      <p:sp>
        <p:nvSpPr>
          <p:cNvPr id="6" name="Slide Number Placeholder 5"/>
          <p:cNvSpPr>
            <a:spLocks noGrp="1"/>
          </p:cNvSpPr>
          <p:nvPr>
            <p:ph type="sldNum" sz="quarter" idx="4"/>
          </p:nvPr>
        </p:nvSpPr>
        <p:spPr>
          <a:xfrm>
            <a:off x="8502650" y="6481763"/>
            <a:ext cx="609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F023CA5C-6A36-4E00-B69B-20CF574ABB6C}" type="slidenum">
              <a:rPr lang="en-US"/>
              <a:pPr>
                <a:defRPr/>
              </a:pPr>
              <a:t>‹#›</a:t>
            </a:fld>
            <a:endParaRPr lang="en-US"/>
          </a:p>
        </p:txBody>
      </p:sp>
      <p:sp>
        <p:nvSpPr>
          <p:cNvPr id="7" name="Subtitle 2"/>
          <p:cNvSpPr txBox="1">
            <a:spLocks/>
          </p:cNvSpPr>
          <p:nvPr userDrawn="1"/>
        </p:nvSpPr>
        <p:spPr>
          <a:xfrm>
            <a:off x="2209800" y="6176963"/>
            <a:ext cx="4267200" cy="304800"/>
          </a:xfrm>
          <a:prstGeom prst="rect">
            <a:avLst/>
          </a:prstGeom>
        </p:spPr>
        <p:txBody>
          <a:bodyPr/>
          <a:lstStyle>
            <a:lvl1pPr marL="0" indent="0" algn="ctr" rtl="0" eaLnBrk="0" fontAlgn="base" hangingPunct="0">
              <a:spcBef>
                <a:spcPct val="20000"/>
              </a:spcBef>
              <a:spcAft>
                <a:spcPct val="0"/>
              </a:spcAft>
              <a:buFont typeface="Arial" charset="0"/>
              <a:buNone/>
              <a:defRPr sz="3200" kern="1200">
                <a:solidFill>
                  <a:schemeClr val="bg1"/>
                </a:solidFill>
                <a:latin typeface="Calibri"/>
                <a:ea typeface="+mn-ea"/>
                <a:cs typeface="Calibri"/>
                <a:sym typeface="Calibri"/>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defRPr>
                <a:solidFill>
                  <a:srgbClr val="FFFFFF"/>
                </a:solidFill>
                <a:latin typeface="Calibri"/>
                <a:ea typeface="Calibri"/>
                <a:cs typeface="Calibri"/>
                <a:sym typeface="Calibri"/>
              </a:defRPr>
            </a:pPr>
            <a:r>
              <a:rPr lang="fr-FR" sz="1400">
                <a:solidFill>
                  <a:srgbClr val="FFFFFF"/>
                </a:solidFill>
                <a:ea typeface="Calibri"/>
              </a:rPr>
              <a:t>Rapid Response Teams Training</a:t>
            </a:r>
            <a:endParaRPr lang="fr-FR" sz="1400" dirty="0">
              <a:solidFill>
                <a:srgbClr val="FFFFFF"/>
              </a:solidFill>
              <a:ea typeface="Calibri"/>
            </a:endParaRPr>
          </a:p>
        </p:txBody>
      </p:sp>
      <p:sp>
        <p:nvSpPr>
          <p:cNvPr id="1031" name="Shape 148"/>
          <p:cNvSpPr>
            <a:spLocks noChangeArrowheads="1"/>
          </p:cNvSpPr>
          <p:nvPr userDrawn="1"/>
        </p:nvSpPr>
        <p:spPr bwMode="auto">
          <a:xfrm>
            <a:off x="0" y="6096000"/>
            <a:ext cx="9144000" cy="762000"/>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endParaRPr lang="en-US" sz="1400">
              <a:solidFill>
                <a:srgbClr val="FFFFFF"/>
              </a:solidFill>
              <a:cs typeface="Calibri" pitchFamily="34" charset="0"/>
              <a:sym typeface="Calibri" pitchFamily="34" charset="0"/>
            </a:endParaRPr>
          </a:p>
        </p:txBody>
      </p:sp>
      <p:sp>
        <p:nvSpPr>
          <p:cNvPr id="9" name="Slide Number Placeholder 5"/>
          <p:cNvSpPr txBox="1">
            <a:spLocks/>
          </p:cNvSpPr>
          <p:nvPr userDrawn="1"/>
        </p:nvSpPr>
        <p:spPr>
          <a:xfrm>
            <a:off x="8686800" y="6481763"/>
            <a:ext cx="609600" cy="365125"/>
          </a:xfrm>
          <a:prstGeom prst="rect">
            <a:avLst/>
          </a:prstGeom>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fld id="{3BA5DFF5-C0B1-4D2F-814C-8D2D34D01946}" type="slidenum">
              <a:rPr lang="en-US" sz="1600" smtClean="0">
                <a:solidFill>
                  <a:schemeClr val="bg1"/>
                </a:solidFill>
              </a:rPr>
              <a:pPr eaLnBrk="1" hangingPunct="1">
                <a:defRPr/>
              </a:pPr>
              <a:t>‹#›</a:t>
            </a:fld>
            <a:endParaRPr lang="en-US" sz="1600">
              <a:solidFill>
                <a:schemeClr val="bg1"/>
              </a:solidFill>
            </a:endParaRPr>
          </a:p>
        </p:txBody>
      </p:sp>
      <p:grpSp>
        <p:nvGrpSpPr>
          <p:cNvPr id="1033" name="Group 147"/>
          <p:cNvGrpSpPr>
            <a:grpSpLocks noChangeAspect="1"/>
          </p:cNvGrpSpPr>
          <p:nvPr userDrawn="1"/>
        </p:nvGrpSpPr>
        <p:grpSpPr bwMode="auto">
          <a:xfrm>
            <a:off x="133350" y="6173788"/>
            <a:ext cx="1619250" cy="608012"/>
            <a:chOff x="0" y="0"/>
            <a:chExt cx="2838178" cy="923698"/>
          </a:xfrm>
        </p:grpSpPr>
        <p:sp>
          <p:nvSpPr>
            <p:cNvPr id="1035" name="Shape 145"/>
            <p:cNvSpPr>
              <a:spLocks noChangeArrowheads="1"/>
            </p:cNvSpPr>
            <p:nvPr/>
          </p:nvSpPr>
          <p:spPr bwMode="auto">
            <a:xfrm>
              <a:off x="0" y="0"/>
              <a:ext cx="2838179" cy="923699"/>
            </a:xfrm>
            <a:prstGeom prst="rect">
              <a:avLst/>
            </a:prstGeom>
            <a:solidFill>
              <a:srgbClr val="0070C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a:cs typeface="Calibri" pitchFamily="34" charset="0"/>
                <a:sym typeface="Calibri" pitchFamily="34" charset="0"/>
              </a:endParaRPr>
            </a:p>
          </p:txBody>
        </p:sp>
        <p:pic>
          <p:nvPicPr>
            <p:cNvPr id="1036" name="image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2838179" cy="92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1034" name="TextBox 12"/>
          <p:cNvSpPr txBox="1">
            <a:spLocks noChangeArrowheads="1"/>
          </p:cNvSpPr>
          <p:nvPr userDrawn="1"/>
        </p:nvSpPr>
        <p:spPr bwMode="auto">
          <a:xfrm>
            <a:off x="2057400" y="6478588"/>
            <a:ext cx="2008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r>
              <a:rPr lang="fr-FR" sz="1200" b="0" dirty="0">
                <a:solidFill>
                  <a:schemeClr val="bg1"/>
                </a:solidFill>
                <a:latin typeface="Arial Narrow" pitchFamily="34" charset="0"/>
              </a:rPr>
              <a:t>Rapid </a:t>
            </a:r>
            <a:r>
              <a:rPr lang="fr-FR" sz="1200" b="0" dirty="0" err="1">
                <a:solidFill>
                  <a:schemeClr val="bg1"/>
                </a:solidFill>
                <a:latin typeface="Arial Narrow" pitchFamily="34" charset="0"/>
              </a:rPr>
              <a:t>Response</a:t>
            </a:r>
            <a:r>
              <a:rPr lang="fr-FR" sz="1200" b="0" dirty="0">
                <a:solidFill>
                  <a:schemeClr val="bg1"/>
                </a:solidFill>
                <a:latin typeface="Arial Narrow" pitchFamily="34" charset="0"/>
              </a:rPr>
              <a:t> Teams Training</a:t>
            </a:r>
            <a:endParaRPr lang="en-GB" sz="1200" b="0" dirty="0">
              <a:solidFill>
                <a:schemeClr val="bg1"/>
              </a:solidFill>
              <a:latin typeface="Arial Narrow" pitchFamily="34" charset="0"/>
            </a:endParaRPr>
          </a:p>
        </p:txBody>
      </p:sp>
    </p:spTree>
    <p:extLst>
      <p:ext uri="{BB962C8B-B14F-4D97-AF65-F5344CB8AC3E}">
        <p14:creationId xmlns:p14="http://schemas.microsoft.com/office/powerpoint/2010/main" val="4111929737"/>
      </p:ext>
    </p:extLst>
  </p:cSld>
  <p:clrMap bg1="lt1" tx1="dk1" bg2="lt2" tx2="dk2" accent1="accent1" accent2="accent2" accent3="accent3" accent4="accent4" accent5="accent5" accent6="accent6" hlink="hlink" folHlink="folHlink"/>
  <p:sldLayoutIdLst>
    <p:sldLayoutId id="2147484442" r:id="rId1"/>
    <p:sldLayoutId id="2147484443" r:id="rId2"/>
    <p:sldLayoutId id="2147484444" r:id="rId3"/>
    <p:sldLayoutId id="2147484445" r:id="rId4"/>
    <p:sldLayoutId id="2147484446" r:id="rId5"/>
    <p:sldLayoutId id="2147484447" r:id="rId6"/>
    <p:sldLayoutId id="2147484448" r:id="rId7"/>
    <p:sldLayoutId id="2147484449" r:id="rId8"/>
    <p:sldLayoutId id="2147484450" r:id="rId9"/>
    <p:sldLayoutId id="2147484451" r:id="rId10"/>
    <p:sldLayoutId id="2147484452" r:id="rId11"/>
    <p:sldLayoutId id="2147484453" r:id="rId12"/>
  </p:sldLayoutIdLst>
  <p:txStyles>
    <p:title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10253F"/>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rgbClr val="10253F"/>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rgbClr val="10253F"/>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rgbClr val="10253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341938-05B2-4537-9E64-E4146150EED5}" type="datetimeFigureOut">
              <a:rPr lang="en-GB" smtClean="0"/>
              <a:t>17/05/2018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4FA9BF-4FDA-46EC-9208-43793C52FA50}" type="slidenum">
              <a:rPr lang="en-GB" smtClean="0"/>
              <a:t>‹#›</a:t>
            </a:fld>
            <a:endParaRPr lang="en-GB"/>
          </a:p>
        </p:txBody>
      </p:sp>
    </p:spTree>
    <p:extLst>
      <p:ext uri="{BB962C8B-B14F-4D97-AF65-F5344CB8AC3E}">
        <p14:creationId xmlns:p14="http://schemas.microsoft.com/office/powerpoint/2010/main" val="4177182839"/>
      </p:ext>
    </p:extLst>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3"/>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7171" name="Rectangle 4"/>
          <p:cNvSpPr>
            <a:spLocks noGrp="1" noChangeArrowheads="1"/>
          </p:cNvSpPr>
          <p:nvPr>
            <p:ph type="body" idx="1"/>
          </p:nvPr>
        </p:nvSpPr>
        <p:spPr bwMode="auto">
          <a:xfrm>
            <a:off x="442913" y="1541463"/>
            <a:ext cx="8289925" cy="431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7174" name="Line 6"/>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2" name="Picture 18" descr="EPAR whit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58750" y="6065838"/>
            <a:ext cx="42640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20" descr="who"/>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535863" y="6030913"/>
            <a:ext cx="1608137"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22"/>
          <p:cNvSpPr>
            <a:spLocks noChangeArrowheads="1"/>
          </p:cNvSpPr>
          <p:nvPr/>
        </p:nvSpPr>
        <p:spPr bwMode="auto">
          <a:xfrm>
            <a:off x="66675" y="6410325"/>
            <a:ext cx="35655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880" tIns="42940" rIns="85880" bIns="42940" anchor="ctr">
            <a:spAutoFit/>
          </a:bodyPr>
          <a:lstStyle>
            <a:lvl1pPr defTabSz="979488" eaLnBrk="0" hangingPunct="0">
              <a:defRPr sz="3700" b="1">
                <a:solidFill>
                  <a:srgbClr val="000066"/>
                </a:solidFill>
                <a:latin typeface="Centaur" pitchFamily="18" charset="0"/>
                <a:cs typeface="Arial" charset="0"/>
              </a:defRPr>
            </a:lvl1pPr>
            <a:lvl2pPr marL="742950" indent="-285750" defTabSz="979488" eaLnBrk="0" hangingPunct="0">
              <a:defRPr sz="3700" b="1">
                <a:solidFill>
                  <a:srgbClr val="000066"/>
                </a:solidFill>
                <a:latin typeface="Centaur" pitchFamily="18" charset="0"/>
                <a:cs typeface="Arial" charset="0"/>
              </a:defRPr>
            </a:lvl2pPr>
            <a:lvl3pPr marL="1143000" indent="-228600" defTabSz="979488" eaLnBrk="0" hangingPunct="0">
              <a:defRPr sz="3700" b="1">
                <a:solidFill>
                  <a:srgbClr val="000066"/>
                </a:solidFill>
                <a:latin typeface="Centaur" pitchFamily="18" charset="0"/>
                <a:cs typeface="Arial" charset="0"/>
              </a:defRPr>
            </a:lvl3pPr>
            <a:lvl4pPr marL="1600200" indent="-228600" defTabSz="979488" eaLnBrk="0" hangingPunct="0">
              <a:defRPr sz="3700" b="1">
                <a:solidFill>
                  <a:srgbClr val="000066"/>
                </a:solidFill>
                <a:latin typeface="Centaur" pitchFamily="18" charset="0"/>
                <a:cs typeface="Arial" charset="0"/>
              </a:defRPr>
            </a:lvl4pPr>
            <a:lvl5pPr marL="2057400" indent="-228600" defTabSz="979488" eaLnBrk="0" hangingPunct="0">
              <a:defRPr sz="3700" b="1">
                <a:solidFill>
                  <a:srgbClr val="000066"/>
                </a:solidFill>
                <a:latin typeface="Centaur" pitchFamily="18" charset="0"/>
                <a:cs typeface="Arial" charset="0"/>
              </a:defRPr>
            </a:lvl5pPr>
            <a:lvl6pPr marL="2514600" indent="-228600" defTabSz="979488" eaLnBrk="0" fontAlgn="base" hangingPunct="0">
              <a:spcBef>
                <a:spcPct val="0"/>
              </a:spcBef>
              <a:spcAft>
                <a:spcPct val="0"/>
              </a:spcAft>
              <a:defRPr sz="3700" b="1">
                <a:solidFill>
                  <a:srgbClr val="000066"/>
                </a:solidFill>
                <a:latin typeface="Centaur" pitchFamily="18" charset="0"/>
                <a:cs typeface="Arial" charset="0"/>
              </a:defRPr>
            </a:lvl6pPr>
            <a:lvl7pPr marL="2971800" indent="-228600" defTabSz="979488" eaLnBrk="0" fontAlgn="base" hangingPunct="0">
              <a:spcBef>
                <a:spcPct val="0"/>
              </a:spcBef>
              <a:spcAft>
                <a:spcPct val="0"/>
              </a:spcAft>
              <a:defRPr sz="3700" b="1">
                <a:solidFill>
                  <a:srgbClr val="000066"/>
                </a:solidFill>
                <a:latin typeface="Centaur" pitchFamily="18" charset="0"/>
                <a:cs typeface="Arial" charset="0"/>
              </a:defRPr>
            </a:lvl7pPr>
            <a:lvl8pPr marL="3429000" indent="-228600" defTabSz="979488" eaLnBrk="0" fontAlgn="base" hangingPunct="0">
              <a:spcBef>
                <a:spcPct val="0"/>
              </a:spcBef>
              <a:spcAft>
                <a:spcPct val="0"/>
              </a:spcAft>
              <a:defRPr sz="3700" b="1">
                <a:solidFill>
                  <a:srgbClr val="000066"/>
                </a:solidFill>
                <a:latin typeface="Centaur" pitchFamily="18" charset="0"/>
                <a:cs typeface="Arial" charset="0"/>
              </a:defRPr>
            </a:lvl8pPr>
            <a:lvl9pPr marL="3886200" indent="-228600" defTabSz="979488" eaLnBrk="0" fontAlgn="base" hangingPunct="0">
              <a:spcBef>
                <a:spcPct val="0"/>
              </a:spcBef>
              <a:spcAft>
                <a:spcPct val="0"/>
              </a:spcAft>
              <a:defRPr sz="3700" b="1">
                <a:solidFill>
                  <a:srgbClr val="000066"/>
                </a:solidFill>
                <a:latin typeface="Centaur" pitchFamily="18" charset="0"/>
                <a:cs typeface="Arial" charset="0"/>
              </a:defRPr>
            </a:lvl9pPr>
          </a:lstStyle>
          <a:p>
            <a:pPr rtl="1" eaLnBrk="1" hangingPunct="1"/>
            <a:r>
              <a:rPr lang="en-US" altLang="en-US" sz="2600" dirty="0">
                <a:solidFill>
                  <a:schemeClr val="bg1"/>
                </a:solidFill>
                <a:latin typeface="Arial Narrow" pitchFamily="34" charset="0"/>
              </a:rPr>
              <a:t>World Health Organization</a:t>
            </a:r>
            <a:endParaRPr lang="en-GB" altLang="en-US" sz="2600" dirty="0">
              <a:solidFill>
                <a:schemeClr val="bg1"/>
              </a:solidFill>
              <a:latin typeface="Arial Narrow" pitchFamily="34" charset="0"/>
            </a:endParaRPr>
          </a:p>
        </p:txBody>
      </p:sp>
      <p:pic>
        <p:nvPicPr>
          <p:cNvPr id="9" name="Content Placeholder 3"/>
          <p:cNvPicPr>
            <a:picLocks noGrp="1" noChangeAspect="1"/>
          </p:cNvPicPr>
          <p:nvPr userDrawn="1"/>
        </p:nvPicPr>
        <p:blipFill>
          <a:blip r:embed="rId15">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79"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Lst>
  <p:txStyles>
    <p:titleStyle>
      <a:lvl1pPr algn="ctr" defTabSz="979488" rtl="0" eaLnBrk="0" fontAlgn="base" hangingPunct="0">
        <a:spcBef>
          <a:spcPct val="0"/>
        </a:spcBef>
        <a:spcAft>
          <a:spcPct val="0"/>
        </a:spcAft>
        <a:defRPr sz="3800" b="1">
          <a:solidFill>
            <a:srgbClr val="000066"/>
          </a:solidFill>
          <a:latin typeface="+mj-lt"/>
          <a:ea typeface="+mj-ea"/>
          <a:cs typeface="+mj-cs"/>
        </a:defRPr>
      </a:lvl1pPr>
      <a:lvl2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2pPr>
      <a:lvl3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3pPr>
      <a:lvl4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4pPr>
      <a:lvl5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5pPr>
      <a:lvl6pPr marL="4572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6pPr>
      <a:lvl7pPr marL="9144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7pPr>
      <a:lvl8pPr marL="13716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8pPr>
      <a:lvl9pPr marL="18288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2600">
          <a:solidFill>
            <a:srgbClr val="000066"/>
          </a:solidFill>
          <a:latin typeface="+mn-lt"/>
          <a:ea typeface="+mn-ea"/>
          <a:cs typeface="+mn-cs"/>
        </a:defRPr>
      </a:lvl1pPr>
      <a:lvl2pPr marL="863600" indent="-303213" algn="l" defTabSz="979488" rtl="0" eaLnBrk="0" fontAlgn="base" hangingPunct="0">
        <a:spcBef>
          <a:spcPct val="20000"/>
        </a:spcBef>
        <a:spcAft>
          <a:spcPct val="0"/>
        </a:spcAft>
        <a:buClr>
          <a:srgbClr val="1E7FB8"/>
        </a:buClr>
        <a:buFont typeface="Arial" charset="0"/>
        <a:buChar char="–"/>
        <a:defRPr sz="2300">
          <a:solidFill>
            <a:srgbClr val="000066"/>
          </a:solidFill>
          <a:latin typeface="+mn-lt"/>
          <a:cs typeface="+mn-cs"/>
        </a:defRPr>
      </a:lvl2pPr>
      <a:lvl3pPr marL="1346200" indent="-288925"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3pPr>
      <a:lvl4pPr marL="1782763" indent="-242888"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eaLnBrk="1" fontAlgn="base" hangingPunct="1">
        <a:spcBef>
          <a:spcPct val="20000"/>
        </a:spcBef>
        <a:spcAft>
          <a:spcPct val="0"/>
        </a:spcAft>
        <a:buChar char="»"/>
        <a:defRPr sz="2200">
          <a:solidFill>
            <a:srgbClr val="000066"/>
          </a:solidFill>
          <a:latin typeface="+mn-lt"/>
          <a:cs typeface="+mn-cs"/>
        </a:defRPr>
      </a:lvl6pPr>
      <a:lvl7pPr marL="3044825" indent="-155575" algn="r" defTabSz="979488" rtl="1" eaLnBrk="1" fontAlgn="base" hangingPunct="1">
        <a:spcBef>
          <a:spcPct val="20000"/>
        </a:spcBef>
        <a:spcAft>
          <a:spcPct val="0"/>
        </a:spcAft>
        <a:buChar char="»"/>
        <a:defRPr sz="2200">
          <a:solidFill>
            <a:srgbClr val="000066"/>
          </a:solidFill>
          <a:latin typeface="+mn-lt"/>
          <a:cs typeface="+mn-cs"/>
        </a:defRPr>
      </a:lvl7pPr>
      <a:lvl8pPr marL="3502025" indent="-155575" algn="r" defTabSz="979488" rtl="1" eaLnBrk="1" fontAlgn="base" hangingPunct="1">
        <a:spcBef>
          <a:spcPct val="20000"/>
        </a:spcBef>
        <a:spcAft>
          <a:spcPct val="0"/>
        </a:spcAft>
        <a:buChar char="»"/>
        <a:defRPr sz="2200">
          <a:solidFill>
            <a:srgbClr val="000066"/>
          </a:solidFill>
          <a:latin typeface="+mn-lt"/>
          <a:cs typeface="+mn-cs"/>
        </a:defRPr>
      </a:lvl8pPr>
      <a:lvl9pPr marL="3959225" indent="-155575" algn="r" defTabSz="979488" rtl="1" eaLnBrk="1" fontAlgn="base" hangingPunct="1">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8195" name="Rectangle 3"/>
          <p:cNvSpPr>
            <a:spLocks noGrp="1" noChangeArrowheads="1"/>
          </p:cNvSpPr>
          <p:nvPr>
            <p:ph type="body" idx="1"/>
          </p:nvPr>
        </p:nvSpPr>
        <p:spPr bwMode="auto">
          <a:xfrm>
            <a:off x="442913" y="1539875"/>
            <a:ext cx="828992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591876" name="Line 4"/>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8198" name="Picture 6"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879" name="Rectangle 7"/>
          <p:cNvSpPr>
            <a:spLocks noGrp="1" noChangeArrowheads="1"/>
          </p:cNvSpPr>
          <p:nvPr>
            <p:ph type="sldNum" sz="quarter" idx="4"/>
          </p:nvPr>
        </p:nvSpPr>
        <p:spPr bwMode="auto">
          <a:xfrm>
            <a:off x="7319963" y="6211888"/>
            <a:ext cx="1824037" cy="431800"/>
          </a:xfrm>
          <a:prstGeom prst="rect">
            <a:avLst/>
          </a:prstGeom>
          <a:noFill/>
          <a:ln w="9525">
            <a:noFill/>
            <a:miter lim="800000"/>
            <a:headEnd/>
            <a:tailEnd/>
          </a:ln>
          <a:effectLst/>
        </p:spPr>
        <p:txBody>
          <a:bodyPr vert="horz" wrap="square" lIns="85818" tIns="42909" rIns="85818" bIns="42909" numCol="1" anchor="t" anchorCtr="0" compatLnSpc="1">
            <a:prstTxWarp prst="textNoShape">
              <a:avLst/>
            </a:prstTxWarp>
          </a:bodyPr>
          <a:lstStyle>
            <a:lvl1pPr algn="r">
              <a:defRPr sz="1200" b="0" smtClean="0">
                <a:solidFill>
                  <a:schemeClr val="bg1"/>
                </a:solidFill>
                <a:latin typeface="Arial" charset="0"/>
              </a:defRPr>
            </a:lvl1pPr>
          </a:lstStyle>
          <a:p>
            <a:pPr>
              <a:defRPr/>
            </a:pPr>
            <a:fld id="{36BCC7E1-7FBA-486B-BCDC-C3181890573B}" type="slidenum">
              <a:rPr lang="en-US"/>
              <a:pPr>
                <a:defRPr/>
              </a:pPr>
              <a:t>‹#›</a:t>
            </a:fld>
            <a:endParaRPr lang="en-US" dirty="0"/>
          </a:p>
        </p:txBody>
      </p:sp>
      <p:pic>
        <p:nvPicPr>
          <p:cNvPr id="8200" name="Picture 8" descr="EPAR whit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58750" y="6065838"/>
            <a:ext cx="42640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descr="who"/>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535863" y="6030913"/>
            <a:ext cx="1608137"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Rectangle 10"/>
          <p:cNvSpPr>
            <a:spLocks noChangeArrowheads="1"/>
          </p:cNvSpPr>
          <p:nvPr/>
        </p:nvSpPr>
        <p:spPr bwMode="auto">
          <a:xfrm>
            <a:off x="66675" y="6410325"/>
            <a:ext cx="356552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5880" tIns="42940" rIns="85880" bIns="42940" anchor="ctr">
            <a:spAutoFit/>
          </a:bodyPr>
          <a:lstStyle>
            <a:lvl1pPr defTabSz="979488" eaLnBrk="0" hangingPunct="0">
              <a:defRPr sz="3700" b="1">
                <a:solidFill>
                  <a:srgbClr val="000066"/>
                </a:solidFill>
                <a:latin typeface="Centaur" pitchFamily="18" charset="0"/>
                <a:cs typeface="Arial" charset="0"/>
              </a:defRPr>
            </a:lvl1pPr>
            <a:lvl2pPr marL="742950" indent="-285750" defTabSz="979488" eaLnBrk="0" hangingPunct="0">
              <a:defRPr sz="3700" b="1">
                <a:solidFill>
                  <a:srgbClr val="000066"/>
                </a:solidFill>
                <a:latin typeface="Centaur" pitchFamily="18" charset="0"/>
                <a:cs typeface="Arial" charset="0"/>
              </a:defRPr>
            </a:lvl2pPr>
            <a:lvl3pPr marL="1143000" indent="-228600" defTabSz="979488" eaLnBrk="0" hangingPunct="0">
              <a:defRPr sz="3700" b="1">
                <a:solidFill>
                  <a:srgbClr val="000066"/>
                </a:solidFill>
                <a:latin typeface="Centaur" pitchFamily="18" charset="0"/>
                <a:cs typeface="Arial" charset="0"/>
              </a:defRPr>
            </a:lvl3pPr>
            <a:lvl4pPr marL="1600200" indent="-228600" defTabSz="979488" eaLnBrk="0" hangingPunct="0">
              <a:defRPr sz="3700" b="1">
                <a:solidFill>
                  <a:srgbClr val="000066"/>
                </a:solidFill>
                <a:latin typeface="Centaur" pitchFamily="18" charset="0"/>
                <a:cs typeface="Arial" charset="0"/>
              </a:defRPr>
            </a:lvl4pPr>
            <a:lvl5pPr marL="2057400" indent="-228600" defTabSz="979488" eaLnBrk="0" hangingPunct="0">
              <a:defRPr sz="3700" b="1">
                <a:solidFill>
                  <a:srgbClr val="000066"/>
                </a:solidFill>
                <a:latin typeface="Centaur" pitchFamily="18" charset="0"/>
                <a:cs typeface="Arial" charset="0"/>
              </a:defRPr>
            </a:lvl5pPr>
            <a:lvl6pPr marL="2514600" indent="-228600" defTabSz="979488" eaLnBrk="0" fontAlgn="base" hangingPunct="0">
              <a:spcBef>
                <a:spcPct val="0"/>
              </a:spcBef>
              <a:spcAft>
                <a:spcPct val="0"/>
              </a:spcAft>
              <a:defRPr sz="3700" b="1">
                <a:solidFill>
                  <a:srgbClr val="000066"/>
                </a:solidFill>
                <a:latin typeface="Centaur" pitchFamily="18" charset="0"/>
                <a:cs typeface="Arial" charset="0"/>
              </a:defRPr>
            </a:lvl6pPr>
            <a:lvl7pPr marL="2971800" indent="-228600" defTabSz="979488" eaLnBrk="0" fontAlgn="base" hangingPunct="0">
              <a:spcBef>
                <a:spcPct val="0"/>
              </a:spcBef>
              <a:spcAft>
                <a:spcPct val="0"/>
              </a:spcAft>
              <a:defRPr sz="3700" b="1">
                <a:solidFill>
                  <a:srgbClr val="000066"/>
                </a:solidFill>
                <a:latin typeface="Centaur" pitchFamily="18" charset="0"/>
                <a:cs typeface="Arial" charset="0"/>
              </a:defRPr>
            </a:lvl7pPr>
            <a:lvl8pPr marL="3429000" indent="-228600" defTabSz="979488" eaLnBrk="0" fontAlgn="base" hangingPunct="0">
              <a:spcBef>
                <a:spcPct val="0"/>
              </a:spcBef>
              <a:spcAft>
                <a:spcPct val="0"/>
              </a:spcAft>
              <a:defRPr sz="3700" b="1">
                <a:solidFill>
                  <a:srgbClr val="000066"/>
                </a:solidFill>
                <a:latin typeface="Centaur" pitchFamily="18" charset="0"/>
                <a:cs typeface="Arial" charset="0"/>
              </a:defRPr>
            </a:lvl8pPr>
            <a:lvl9pPr marL="3886200" indent="-228600" defTabSz="979488" eaLnBrk="0" fontAlgn="base" hangingPunct="0">
              <a:spcBef>
                <a:spcPct val="0"/>
              </a:spcBef>
              <a:spcAft>
                <a:spcPct val="0"/>
              </a:spcAft>
              <a:defRPr sz="3700" b="1">
                <a:solidFill>
                  <a:srgbClr val="000066"/>
                </a:solidFill>
                <a:latin typeface="Centaur" pitchFamily="18" charset="0"/>
                <a:cs typeface="Arial" charset="0"/>
              </a:defRPr>
            </a:lvl9pPr>
          </a:lstStyle>
          <a:p>
            <a:pPr rtl="1" eaLnBrk="1" hangingPunct="1"/>
            <a:r>
              <a:rPr lang="en-US" altLang="en-US" sz="2600" dirty="0">
                <a:solidFill>
                  <a:schemeClr val="bg1"/>
                </a:solidFill>
                <a:latin typeface="Arial Narrow" pitchFamily="34" charset="0"/>
              </a:rPr>
              <a:t>World Health Organization</a:t>
            </a:r>
            <a:endParaRPr lang="en-GB" altLang="en-US" sz="2600" dirty="0">
              <a:solidFill>
                <a:schemeClr val="bg1"/>
              </a:solidFill>
              <a:latin typeface="Arial Narrow" pitchFamily="34" charset="0"/>
            </a:endParaRPr>
          </a:p>
        </p:txBody>
      </p:sp>
      <p:pic>
        <p:nvPicPr>
          <p:cNvPr id="11" name="Content Placeholder 3"/>
          <p:cNvPicPr>
            <a:picLocks noGrp="1" noChangeAspect="1"/>
          </p:cNvPicPr>
          <p:nvPr userDrawn="1"/>
        </p:nvPicPr>
        <p:blipFill>
          <a:blip r:embed="rId16">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Lst>
  <p:txStyles>
    <p:titleStyle>
      <a:lvl1pPr algn="ctr" defTabSz="979488" rtl="0" eaLnBrk="0" fontAlgn="base" hangingPunct="0">
        <a:spcBef>
          <a:spcPct val="0"/>
        </a:spcBef>
        <a:spcAft>
          <a:spcPct val="0"/>
        </a:spcAft>
        <a:defRPr sz="3800" b="1">
          <a:solidFill>
            <a:srgbClr val="000066"/>
          </a:solidFill>
          <a:latin typeface="+mj-lt"/>
          <a:ea typeface="+mj-ea"/>
          <a:cs typeface="+mj-cs"/>
        </a:defRPr>
      </a:lvl1pPr>
      <a:lvl2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2pPr>
      <a:lvl3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3pPr>
      <a:lvl4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4pPr>
      <a:lvl5pPr algn="ctr" defTabSz="979488" rtl="0" eaLnBrk="0" fontAlgn="base" hangingPunct="0">
        <a:spcBef>
          <a:spcPct val="0"/>
        </a:spcBef>
        <a:spcAft>
          <a:spcPct val="0"/>
        </a:spcAft>
        <a:defRPr sz="3800" b="1">
          <a:solidFill>
            <a:srgbClr val="000066"/>
          </a:solidFill>
          <a:latin typeface="Arial" pitchFamily="34" charset="0"/>
          <a:cs typeface="Arial" pitchFamily="34" charset="0"/>
        </a:defRPr>
      </a:lvl5pPr>
      <a:lvl6pPr marL="4572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6pPr>
      <a:lvl7pPr marL="9144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7pPr>
      <a:lvl8pPr marL="13716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8pPr>
      <a:lvl9pPr marL="1828800" algn="ctr" defTabSz="979488" rtl="0" eaLnBrk="1" fontAlgn="base" hangingPunct="1">
        <a:spcBef>
          <a:spcPct val="0"/>
        </a:spcBef>
        <a:spcAft>
          <a:spcPct val="0"/>
        </a:spcAft>
        <a:defRPr sz="3800" b="1">
          <a:solidFill>
            <a:srgbClr val="000066"/>
          </a:solidFill>
          <a:latin typeface="Arial"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2700">
          <a:solidFill>
            <a:srgbClr val="000066"/>
          </a:solidFill>
          <a:latin typeface="+mn-lt"/>
          <a:ea typeface="+mn-ea"/>
          <a:cs typeface="+mn-cs"/>
        </a:defRPr>
      </a:lvl1pPr>
      <a:lvl2pPr marL="863600" indent="-301625" algn="l" defTabSz="979488" rtl="0" eaLnBrk="0" fontAlgn="base" hangingPunct="0">
        <a:spcBef>
          <a:spcPct val="20000"/>
        </a:spcBef>
        <a:spcAft>
          <a:spcPct val="0"/>
        </a:spcAft>
        <a:buClr>
          <a:srgbClr val="1E7FB8"/>
        </a:buClr>
        <a:buFont typeface="Arial" charset="0"/>
        <a:buChar char="–"/>
        <a:defRPr sz="2300">
          <a:solidFill>
            <a:srgbClr val="000066"/>
          </a:solidFill>
          <a:latin typeface="+mn-lt"/>
          <a:cs typeface="+mn-cs"/>
        </a:defRPr>
      </a:lvl2pPr>
      <a:lvl3pPr marL="1344613" indent="-288925"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3pPr>
      <a:lvl4pPr marL="1779588" indent="-241300"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eaLnBrk="1" fontAlgn="base" hangingPunct="1">
        <a:spcBef>
          <a:spcPct val="20000"/>
        </a:spcBef>
        <a:spcAft>
          <a:spcPct val="0"/>
        </a:spcAft>
        <a:buChar char="»"/>
        <a:defRPr sz="2200">
          <a:solidFill>
            <a:srgbClr val="000066"/>
          </a:solidFill>
          <a:latin typeface="+mn-lt"/>
          <a:cs typeface="+mn-cs"/>
        </a:defRPr>
      </a:lvl6pPr>
      <a:lvl7pPr marL="3044825" indent="-155575" algn="r" defTabSz="979488" rtl="1" eaLnBrk="1" fontAlgn="base" hangingPunct="1">
        <a:spcBef>
          <a:spcPct val="20000"/>
        </a:spcBef>
        <a:spcAft>
          <a:spcPct val="0"/>
        </a:spcAft>
        <a:buChar char="»"/>
        <a:defRPr sz="2200">
          <a:solidFill>
            <a:srgbClr val="000066"/>
          </a:solidFill>
          <a:latin typeface="+mn-lt"/>
          <a:cs typeface="+mn-cs"/>
        </a:defRPr>
      </a:lvl7pPr>
      <a:lvl8pPr marL="3502025" indent="-155575" algn="r" defTabSz="979488" rtl="1" eaLnBrk="1" fontAlgn="base" hangingPunct="1">
        <a:spcBef>
          <a:spcPct val="20000"/>
        </a:spcBef>
        <a:spcAft>
          <a:spcPct val="0"/>
        </a:spcAft>
        <a:buChar char="»"/>
        <a:defRPr sz="2200">
          <a:solidFill>
            <a:srgbClr val="000066"/>
          </a:solidFill>
          <a:latin typeface="+mn-lt"/>
          <a:cs typeface="+mn-cs"/>
        </a:defRPr>
      </a:lvl8pPr>
      <a:lvl9pPr marL="3959225" indent="-155575" algn="r" defTabSz="979488" rtl="1" eaLnBrk="1" fontAlgn="base" hangingPunct="1">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9219" name="Rectangle 3"/>
          <p:cNvSpPr>
            <a:spLocks noGrp="1" noChangeArrowheads="1"/>
          </p:cNvSpPr>
          <p:nvPr>
            <p:ph type="body" idx="1"/>
          </p:nvPr>
        </p:nvSpPr>
        <p:spPr bwMode="auto">
          <a:xfrm>
            <a:off x="442913" y="1539875"/>
            <a:ext cx="828992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593924" name="Line 4"/>
          <p:cNvSpPr>
            <a:spLocks noChangeShapeType="1"/>
          </p:cNvSpPr>
          <p:nvPr/>
        </p:nvSpPr>
        <p:spPr bwMode="auto">
          <a:xfrm>
            <a:off x="0" y="1277938"/>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9222" name="Picture 6" descr="WHO-EN-white-H"/>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724650" y="6040438"/>
            <a:ext cx="2208213"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descr="EPAR white"/>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58750" y="6256338"/>
            <a:ext cx="42640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3"/>
          <p:cNvPicPr>
            <a:picLocks noGrp="1" noChangeAspect="1"/>
          </p:cNvPicPr>
          <p:nvPr userDrawn="1"/>
        </p:nvPicPr>
        <p:blipFill>
          <a:blip r:embed="rId18">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01" r:id="rId1"/>
    <p:sldLayoutId id="2147484402" r:id="rId2"/>
    <p:sldLayoutId id="2147484403" r:id="rId3"/>
    <p:sldLayoutId id="2147484404" r:id="rId4"/>
    <p:sldLayoutId id="2147484405" r:id="rId5"/>
    <p:sldLayoutId id="2147484406" r:id="rId6"/>
    <p:sldLayoutId id="2147484407" r:id="rId7"/>
    <p:sldLayoutId id="2147484408" r:id="rId8"/>
    <p:sldLayoutId id="2147484409" r:id="rId9"/>
    <p:sldLayoutId id="2147484410" r:id="rId10"/>
    <p:sldLayoutId id="2147484411" r:id="rId11"/>
    <p:sldLayoutId id="2147484412" r:id="rId12"/>
    <p:sldLayoutId id="2147484413" r:id="rId13"/>
    <p:sldLayoutId id="2147484414" r:id="rId14"/>
  </p:sldLayoutIdLst>
  <p:txStyles>
    <p:titleStyle>
      <a:lvl1pPr algn="ctr" defTabSz="979488" rtl="0" eaLnBrk="0" fontAlgn="base" hangingPunct="0">
        <a:spcBef>
          <a:spcPct val="0"/>
        </a:spcBef>
        <a:spcAft>
          <a:spcPct val="0"/>
        </a:spcAft>
        <a:defRPr sz="3800">
          <a:solidFill>
            <a:srgbClr val="000066"/>
          </a:solidFill>
          <a:latin typeface="+mj-lt"/>
          <a:ea typeface="+mj-ea"/>
          <a:cs typeface="+mj-cs"/>
        </a:defRPr>
      </a:lvl1pPr>
      <a:lvl2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2pPr>
      <a:lvl3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3pPr>
      <a:lvl4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4pPr>
      <a:lvl5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5pPr>
      <a:lvl6pPr marL="457200" algn="ctr" defTabSz="979488" rtl="0" eaLnBrk="1" fontAlgn="base" hangingPunct="1">
        <a:spcBef>
          <a:spcPct val="0"/>
        </a:spcBef>
        <a:spcAft>
          <a:spcPct val="0"/>
        </a:spcAft>
        <a:defRPr sz="3800">
          <a:solidFill>
            <a:srgbClr val="000066"/>
          </a:solidFill>
          <a:latin typeface="Arial Black" pitchFamily="34" charset="0"/>
          <a:cs typeface="Arial" pitchFamily="34" charset="0"/>
        </a:defRPr>
      </a:lvl6pPr>
      <a:lvl7pPr marL="914400" algn="ctr" defTabSz="979488" rtl="0" eaLnBrk="1" fontAlgn="base" hangingPunct="1">
        <a:spcBef>
          <a:spcPct val="0"/>
        </a:spcBef>
        <a:spcAft>
          <a:spcPct val="0"/>
        </a:spcAft>
        <a:defRPr sz="3800">
          <a:solidFill>
            <a:srgbClr val="000066"/>
          </a:solidFill>
          <a:latin typeface="Arial Black" pitchFamily="34" charset="0"/>
          <a:cs typeface="Arial" pitchFamily="34" charset="0"/>
        </a:defRPr>
      </a:lvl7pPr>
      <a:lvl8pPr marL="1371600" algn="ctr" defTabSz="979488" rtl="0" eaLnBrk="1" fontAlgn="base" hangingPunct="1">
        <a:spcBef>
          <a:spcPct val="0"/>
        </a:spcBef>
        <a:spcAft>
          <a:spcPct val="0"/>
        </a:spcAft>
        <a:defRPr sz="3800">
          <a:solidFill>
            <a:srgbClr val="000066"/>
          </a:solidFill>
          <a:latin typeface="Arial Black" pitchFamily="34" charset="0"/>
          <a:cs typeface="Arial" pitchFamily="34" charset="0"/>
        </a:defRPr>
      </a:lvl8pPr>
      <a:lvl9pPr marL="1828800" algn="ctr" defTabSz="979488" rtl="0" eaLnBrk="1" fontAlgn="base" hangingPunct="1">
        <a:spcBef>
          <a:spcPct val="0"/>
        </a:spcBef>
        <a:spcAft>
          <a:spcPct val="0"/>
        </a:spcAft>
        <a:defRPr sz="3800">
          <a:solidFill>
            <a:srgbClr val="000066"/>
          </a:solidFill>
          <a:latin typeface="Arial Black" pitchFamily="34" charset="0"/>
          <a:cs typeface="Arial" pitchFamily="34" charset="0"/>
        </a:defRPr>
      </a:lvl9pPr>
    </p:titleStyle>
    <p:bodyStyle>
      <a:lvl1pPr marL="366713" indent="-366713" algn="l" defTabSz="979488" rtl="0" eaLnBrk="0" fontAlgn="base" hangingPunct="0">
        <a:spcBef>
          <a:spcPct val="80000"/>
        </a:spcBef>
        <a:spcAft>
          <a:spcPct val="0"/>
        </a:spcAft>
        <a:buClr>
          <a:srgbClr val="1E7FB8"/>
        </a:buClr>
        <a:buFont typeface="Wingdings" pitchFamily="2" charset="2"/>
        <a:buChar char="l"/>
        <a:defRPr sz="2800">
          <a:solidFill>
            <a:srgbClr val="000066"/>
          </a:solidFill>
          <a:latin typeface="+mn-lt"/>
          <a:ea typeface="+mn-ea"/>
          <a:cs typeface="+mn-cs"/>
        </a:defRPr>
      </a:lvl1pPr>
      <a:lvl2pPr marL="863600" indent="-301625" algn="l" defTabSz="979488" rtl="0" eaLnBrk="0" fontAlgn="base" hangingPunct="0">
        <a:spcBef>
          <a:spcPct val="20000"/>
        </a:spcBef>
        <a:spcAft>
          <a:spcPct val="0"/>
        </a:spcAft>
        <a:buClr>
          <a:srgbClr val="1E7FB8"/>
        </a:buClr>
        <a:buFont typeface="Arial" charset="0"/>
        <a:buChar char="–"/>
        <a:defRPr sz="2400">
          <a:solidFill>
            <a:srgbClr val="000066"/>
          </a:solidFill>
          <a:latin typeface="+mn-lt"/>
          <a:cs typeface="+mn-cs"/>
        </a:defRPr>
      </a:lvl2pPr>
      <a:lvl3pPr marL="1344613" indent="-288925" algn="l" defTabSz="979488" rtl="0" eaLnBrk="0" fontAlgn="base" hangingPunct="0">
        <a:spcBef>
          <a:spcPct val="20000"/>
        </a:spcBef>
        <a:spcAft>
          <a:spcPct val="0"/>
        </a:spcAft>
        <a:buClr>
          <a:srgbClr val="1E7FB8"/>
        </a:buClr>
        <a:buChar char="•"/>
        <a:defRPr sz="2800">
          <a:solidFill>
            <a:srgbClr val="000066"/>
          </a:solidFill>
          <a:latin typeface="Arial Narrow" pitchFamily="34" charset="0"/>
          <a:cs typeface="+mn-cs"/>
        </a:defRPr>
      </a:lvl3pPr>
      <a:lvl4pPr marL="1779588" indent="-241300" algn="l" defTabSz="979488" rtl="0" eaLnBrk="0" fontAlgn="base" hangingPunct="0">
        <a:spcBef>
          <a:spcPct val="20000"/>
        </a:spcBef>
        <a:spcAft>
          <a:spcPct val="0"/>
        </a:spcAft>
        <a:buClr>
          <a:srgbClr val="1E7FB8"/>
        </a:buClr>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eaLnBrk="1" fontAlgn="base" hangingPunct="1">
        <a:spcBef>
          <a:spcPct val="20000"/>
        </a:spcBef>
        <a:spcAft>
          <a:spcPct val="0"/>
        </a:spcAft>
        <a:buChar char="»"/>
        <a:defRPr sz="2200">
          <a:solidFill>
            <a:srgbClr val="000066"/>
          </a:solidFill>
          <a:latin typeface="+mn-lt"/>
          <a:cs typeface="+mn-cs"/>
        </a:defRPr>
      </a:lvl6pPr>
      <a:lvl7pPr marL="3044825" indent="-155575" algn="r" defTabSz="979488" rtl="1" eaLnBrk="1" fontAlgn="base" hangingPunct="1">
        <a:spcBef>
          <a:spcPct val="20000"/>
        </a:spcBef>
        <a:spcAft>
          <a:spcPct val="0"/>
        </a:spcAft>
        <a:buChar char="»"/>
        <a:defRPr sz="2200">
          <a:solidFill>
            <a:srgbClr val="000066"/>
          </a:solidFill>
          <a:latin typeface="+mn-lt"/>
          <a:cs typeface="+mn-cs"/>
        </a:defRPr>
      </a:lvl7pPr>
      <a:lvl8pPr marL="3502025" indent="-155575" algn="r" defTabSz="979488" rtl="1" eaLnBrk="1" fontAlgn="base" hangingPunct="1">
        <a:spcBef>
          <a:spcPct val="20000"/>
        </a:spcBef>
        <a:spcAft>
          <a:spcPct val="0"/>
        </a:spcAft>
        <a:buChar char="»"/>
        <a:defRPr sz="2200">
          <a:solidFill>
            <a:srgbClr val="000066"/>
          </a:solidFill>
          <a:latin typeface="+mn-lt"/>
          <a:cs typeface="+mn-cs"/>
        </a:defRPr>
      </a:lvl8pPr>
      <a:lvl9pPr marL="3959225" indent="-155575" algn="r" defTabSz="979488" rtl="1" eaLnBrk="1" fontAlgn="base" hangingPunct="1">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10243" name="Rectangle 3"/>
          <p:cNvSpPr>
            <a:spLocks noGrp="1" noChangeArrowheads="1"/>
          </p:cNvSpPr>
          <p:nvPr>
            <p:ph type="body" idx="1"/>
          </p:nvPr>
        </p:nvSpPr>
        <p:spPr bwMode="auto">
          <a:xfrm>
            <a:off x="442913" y="1490663"/>
            <a:ext cx="8289925" cy="430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595972" name="Line 4"/>
          <p:cNvSpPr>
            <a:spLocks noChangeShapeType="1"/>
          </p:cNvSpPr>
          <p:nvPr/>
        </p:nvSpPr>
        <p:spPr bwMode="auto">
          <a:xfrm>
            <a:off x="0" y="1174750"/>
            <a:ext cx="9144000" cy="0"/>
          </a:xfrm>
          <a:prstGeom prst="line">
            <a:avLst/>
          </a:prstGeom>
          <a:noFill/>
          <a:ln w="38100">
            <a:solidFill>
              <a:srgbClr val="1E7FB8"/>
            </a:solidFill>
            <a:round/>
            <a:headEnd/>
            <a:tailEnd/>
          </a:ln>
          <a:effectLst>
            <a:outerShdw dist="28398" dir="1593903" algn="ctr" rotWithShape="0">
              <a:schemeClr val="bg2"/>
            </a:outerShdw>
          </a:effectLst>
        </p:spPr>
        <p:txBody>
          <a:bodyPr/>
          <a:lstStyle/>
          <a:p>
            <a:pPr algn="r" rtl="1">
              <a:defRPr/>
            </a:pPr>
            <a:endParaRPr lang="en-AU" dirty="0">
              <a:effectLst>
                <a:outerShdw blurRad="38100" dist="38100" dir="2700000" algn="tl">
                  <a:srgbClr val="000000">
                    <a:alpha val="43137"/>
                  </a:srgbClr>
                </a:outerShdw>
              </a:effectLst>
              <a:cs typeface="Arial" pitchFamily="34" charset="0"/>
            </a:endParaRPr>
          </a:p>
        </p:txBody>
      </p:sp>
      <p:pic>
        <p:nvPicPr>
          <p:cNvPr id="10246" name="Picture 6"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7" descr="EPAR whit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3550" y="6338888"/>
            <a:ext cx="4265613"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3"/>
          <p:cNvPicPr>
            <a:picLocks noGrp="1" noChangeAspect="1"/>
          </p:cNvPicPr>
          <p:nvPr userDrawn="1"/>
        </p:nvPicPr>
        <p:blipFill>
          <a:blip r:embed="rId15">
            <a:extLst>
              <a:ext uri="{28A0092B-C50C-407E-A947-70E740481C1C}">
                <a14:useLocalDpi xmlns:a14="http://schemas.microsoft.com/office/drawing/2010/main" val="0"/>
              </a:ext>
            </a:extLst>
          </a:blip>
          <a:srcRect t="85757"/>
          <a:stretch>
            <a:fillRect/>
          </a:stretch>
        </p:blipFill>
        <p:spPr bwMode="auto">
          <a:xfrm>
            <a:off x="0" y="5881688"/>
            <a:ext cx="9144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40" r:id="rId1"/>
    <p:sldLayoutId id="2147484415" r:id="rId2"/>
    <p:sldLayoutId id="2147484416" r:id="rId3"/>
    <p:sldLayoutId id="2147484417" r:id="rId4"/>
    <p:sldLayoutId id="2147484418" r:id="rId5"/>
    <p:sldLayoutId id="2147484419" r:id="rId6"/>
    <p:sldLayoutId id="2147484420" r:id="rId7"/>
    <p:sldLayoutId id="2147484421" r:id="rId8"/>
    <p:sldLayoutId id="2147484422" r:id="rId9"/>
    <p:sldLayoutId id="2147484423" r:id="rId10"/>
    <p:sldLayoutId id="2147484424" r:id="rId11"/>
  </p:sldLayoutIdLst>
  <p:txStyles>
    <p:titleStyle>
      <a:lvl1pPr algn="ctr" defTabSz="979488" rtl="0" eaLnBrk="0" fontAlgn="base" hangingPunct="0">
        <a:spcBef>
          <a:spcPct val="0"/>
        </a:spcBef>
        <a:spcAft>
          <a:spcPct val="0"/>
        </a:spcAft>
        <a:defRPr sz="3100" b="1">
          <a:solidFill>
            <a:srgbClr val="000066"/>
          </a:solidFill>
          <a:latin typeface="+mj-lt"/>
          <a:ea typeface="+mj-ea"/>
          <a:cs typeface="+mj-cs"/>
        </a:defRPr>
      </a:lvl1pPr>
      <a:lvl2pPr algn="ctr" defTabSz="979488" rtl="0" eaLnBrk="0" fontAlgn="base" hangingPunct="0">
        <a:spcBef>
          <a:spcPct val="0"/>
        </a:spcBef>
        <a:spcAft>
          <a:spcPct val="0"/>
        </a:spcAft>
        <a:defRPr sz="3100" b="1">
          <a:solidFill>
            <a:srgbClr val="000066"/>
          </a:solidFill>
          <a:latin typeface="Arial" pitchFamily="34" charset="0"/>
          <a:cs typeface="Arial" pitchFamily="34" charset="0"/>
        </a:defRPr>
      </a:lvl2pPr>
      <a:lvl3pPr algn="ctr" defTabSz="979488" rtl="0" eaLnBrk="0" fontAlgn="base" hangingPunct="0">
        <a:spcBef>
          <a:spcPct val="0"/>
        </a:spcBef>
        <a:spcAft>
          <a:spcPct val="0"/>
        </a:spcAft>
        <a:defRPr sz="3100" b="1">
          <a:solidFill>
            <a:srgbClr val="000066"/>
          </a:solidFill>
          <a:latin typeface="Arial" pitchFamily="34" charset="0"/>
          <a:cs typeface="Arial" pitchFamily="34" charset="0"/>
        </a:defRPr>
      </a:lvl3pPr>
      <a:lvl4pPr algn="ctr" defTabSz="979488" rtl="0" eaLnBrk="0" fontAlgn="base" hangingPunct="0">
        <a:spcBef>
          <a:spcPct val="0"/>
        </a:spcBef>
        <a:spcAft>
          <a:spcPct val="0"/>
        </a:spcAft>
        <a:defRPr sz="3100" b="1">
          <a:solidFill>
            <a:srgbClr val="000066"/>
          </a:solidFill>
          <a:latin typeface="Arial" pitchFamily="34" charset="0"/>
          <a:cs typeface="Arial" pitchFamily="34" charset="0"/>
        </a:defRPr>
      </a:lvl4pPr>
      <a:lvl5pPr algn="ctr" defTabSz="979488" rtl="0" eaLnBrk="0" fontAlgn="base" hangingPunct="0">
        <a:spcBef>
          <a:spcPct val="0"/>
        </a:spcBef>
        <a:spcAft>
          <a:spcPct val="0"/>
        </a:spcAft>
        <a:defRPr sz="3100" b="1">
          <a:solidFill>
            <a:srgbClr val="000066"/>
          </a:solidFill>
          <a:latin typeface="Arial" pitchFamily="34" charset="0"/>
          <a:cs typeface="Arial" pitchFamily="34" charset="0"/>
        </a:defRPr>
      </a:lvl5pPr>
      <a:lvl6pPr marL="457200" algn="ctr" defTabSz="979488" rtl="0" eaLnBrk="1" fontAlgn="base" hangingPunct="1">
        <a:spcBef>
          <a:spcPct val="0"/>
        </a:spcBef>
        <a:spcAft>
          <a:spcPct val="0"/>
        </a:spcAft>
        <a:defRPr sz="3100" b="1">
          <a:solidFill>
            <a:srgbClr val="000066"/>
          </a:solidFill>
          <a:latin typeface="Arial" pitchFamily="34" charset="0"/>
          <a:cs typeface="Arial" pitchFamily="34" charset="0"/>
        </a:defRPr>
      </a:lvl6pPr>
      <a:lvl7pPr marL="914400" algn="ctr" defTabSz="979488" rtl="0" eaLnBrk="1" fontAlgn="base" hangingPunct="1">
        <a:spcBef>
          <a:spcPct val="0"/>
        </a:spcBef>
        <a:spcAft>
          <a:spcPct val="0"/>
        </a:spcAft>
        <a:defRPr sz="3100" b="1">
          <a:solidFill>
            <a:srgbClr val="000066"/>
          </a:solidFill>
          <a:latin typeface="Arial" pitchFamily="34" charset="0"/>
          <a:cs typeface="Arial" pitchFamily="34" charset="0"/>
        </a:defRPr>
      </a:lvl7pPr>
      <a:lvl8pPr marL="1371600" algn="ctr" defTabSz="979488" rtl="0" eaLnBrk="1" fontAlgn="base" hangingPunct="1">
        <a:spcBef>
          <a:spcPct val="0"/>
        </a:spcBef>
        <a:spcAft>
          <a:spcPct val="0"/>
        </a:spcAft>
        <a:defRPr sz="3100" b="1">
          <a:solidFill>
            <a:srgbClr val="000066"/>
          </a:solidFill>
          <a:latin typeface="Arial" pitchFamily="34" charset="0"/>
          <a:cs typeface="Arial" pitchFamily="34" charset="0"/>
        </a:defRPr>
      </a:lvl8pPr>
      <a:lvl9pPr marL="1828800" algn="ctr" defTabSz="979488" rtl="0" eaLnBrk="1" fontAlgn="base" hangingPunct="1">
        <a:spcBef>
          <a:spcPct val="0"/>
        </a:spcBef>
        <a:spcAft>
          <a:spcPct val="0"/>
        </a:spcAft>
        <a:defRPr sz="3100" b="1">
          <a:solidFill>
            <a:srgbClr val="000066"/>
          </a:solidFill>
          <a:latin typeface="Arial" pitchFamily="34" charset="0"/>
          <a:cs typeface="Arial" pitchFamily="34" charset="0"/>
        </a:defRPr>
      </a:lvl9pPr>
    </p:titleStyle>
    <p:bodyStyle>
      <a:lvl1pPr marL="366713" indent="-366713" algn="l" defTabSz="979488" rtl="0" eaLnBrk="0" fontAlgn="base" hangingPunct="0">
        <a:spcBef>
          <a:spcPct val="40000"/>
        </a:spcBef>
        <a:spcAft>
          <a:spcPct val="0"/>
        </a:spcAft>
        <a:buClr>
          <a:srgbClr val="1E7FB8"/>
        </a:buClr>
        <a:buSzPct val="75000"/>
        <a:buFont typeface="Wingdings" pitchFamily="2" charset="2"/>
        <a:buChar char="l"/>
        <a:defRPr sz="2200">
          <a:solidFill>
            <a:srgbClr val="000066"/>
          </a:solidFill>
          <a:latin typeface="+mn-lt"/>
          <a:ea typeface="+mn-ea"/>
          <a:cs typeface="+mn-cs"/>
        </a:defRPr>
      </a:lvl1pPr>
      <a:lvl2pPr marL="863600" indent="-301625" algn="l" defTabSz="979488" rtl="0" eaLnBrk="0" fontAlgn="base" hangingPunct="0">
        <a:spcBef>
          <a:spcPct val="20000"/>
        </a:spcBef>
        <a:spcAft>
          <a:spcPct val="0"/>
        </a:spcAft>
        <a:buClr>
          <a:srgbClr val="1E7FB8"/>
        </a:buClr>
        <a:buSzPct val="75000"/>
        <a:buFont typeface="Arial" charset="0"/>
        <a:buChar char="–"/>
        <a:defRPr sz="2000">
          <a:solidFill>
            <a:srgbClr val="000066"/>
          </a:solidFill>
          <a:latin typeface="+mn-lt"/>
          <a:cs typeface="+mn-cs"/>
        </a:defRPr>
      </a:lvl2pPr>
      <a:lvl3pPr marL="1344613" indent="-288925" algn="l" defTabSz="979488" rtl="0" eaLnBrk="0" fontAlgn="base" hangingPunct="0">
        <a:spcBef>
          <a:spcPct val="20000"/>
        </a:spcBef>
        <a:spcAft>
          <a:spcPct val="0"/>
        </a:spcAft>
        <a:buClr>
          <a:srgbClr val="1E7FB8"/>
        </a:buClr>
        <a:buSzPct val="75000"/>
        <a:buChar char="•"/>
        <a:defRPr sz="2300">
          <a:solidFill>
            <a:srgbClr val="000066"/>
          </a:solidFill>
          <a:latin typeface="Arial Narrow" pitchFamily="34" charset="0"/>
          <a:cs typeface="+mn-cs"/>
        </a:defRPr>
      </a:lvl3pPr>
      <a:lvl4pPr marL="1779588" indent="-241300" algn="l" defTabSz="979488" rtl="0" eaLnBrk="0" fontAlgn="base" hangingPunct="0">
        <a:spcBef>
          <a:spcPct val="20000"/>
        </a:spcBef>
        <a:spcAft>
          <a:spcPct val="0"/>
        </a:spcAft>
        <a:buClr>
          <a:srgbClr val="1E7FB8"/>
        </a:buClr>
        <a:buSzPct val="75000"/>
        <a:buChar char="–"/>
        <a:defRPr sz="2300">
          <a:solidFill>
            <a:srgbClr val="000066"/>
          </a:solidFill>
          <a:latin typeface="Arial Narrow" pitchFamily="34" charset="0"/>
          <a:cs typeface="+mn-cs"/>
        </a:defRPr>
      </a:lvl4pPr>
      <a:lvl5pPr marL="2130425" indent="-155575" algn="r" defTabSz="979488" rtl="1" eaLnBrk="0" fontAlgn="base" hangingPunct="0">
        <a:spcBef>
          <a:spcPct val="20000"/>
        </a:spcBef>
        <a:spcAft>
          <a:spcPct val="0"/>
        </a:spcAft>
        <a:buChar char="»"/>
        <a:defRPr sz="2200">
          <a:solidFill>
            <a:srgbClr val="000066"/>
          </a:solidFill>
          <a:latin typeface="+mn-lt"/>
          <a:cs typeface="+mn-cs"/>
        </a:defRPr>
      </a:lvl5pPr>
      <a:lvl6pPr marL="2587625" indent="-155575" algn="r" defTabSz="979488" rtl="1" eaLnBrk="1" fontAlgn="base" hangingPunct="1">
        <a:spcBef>
          <a:spcPct val="20000"/>
        </a:spcBef>
        <a:spcAft>
          <a:spcPct val="0"/>
        </a:spcAft>
        <a:buChar char="»"/>
        <a:defRPr sz="2200">
          <a:solidFill>
            <a:srgbClr val="000066"/>
          </a:solidFill>
          <a:latin typeface="+mn-lt"/>
          <a:cs typeface="+mn-cs"/>
        </a:defRPr>
      </a:lvl6pPr>
      <a:lvl7pPr marL="3044825" indent="-155575" algn="r" defTabSz="979488" rtl="1" eaLnBrk="1" fontAlgn="base" hangingPunct="1">
        <a:spcBef>
          <a:spcPct val="20000"/>
        </a:spcBef>
        <a:spcAft>
          <a:spcPct val="0"/>
        </a:spcAft>
        <a:buChar char="»"/>
        <a:defRPr sz="2200">
          <a:solidFill>
            <a:srgbClr val="000066"/>
          </a:solidFill>
          <a:latin typeface="+mn-lt"/>
          <a:cs typeface="+mn-cs"/>
        </a:defRPr>
      </a:lvl7pPr>
      <a:lvl8pPr marL="3502025" indent="-155575" algn="r" defTabSz="979488" rtl="1" eaLnBrk="1" fontAlgn="base" hangingPunct="1">
        <a:spcBef>
          <a:spcPct val="20000"/>
        </a:spcBef>
        <a:spcAft>
          <a:spcPct val="0"/>
        </a:spcAft>
        <a:buChar char="»"/>
        <a:defRPr sz="2200">
          <a:solidFill>
            <a:srgbClr val="000066"/>
          </a:solidFill>
          <a:latin typeface="+mn-lt"/>
          <a:cs typeface="+mn-cs"/>
        </a:defRPr>
      </a:lvl8pPr>
      <a:lvl9pPr marL="3959225" indent="-155575" algn="r" defTabSz="979488" rtl="1" eaLnBrk="1" fontAlgn="base" hangingPunct="1">
        <a:spcBef>
          <a:spcPct val="20000"/>
        </a:spcBef>
        <a:spcAft>
          <a:spcPct val="0"/>
        </a:spcAft>
        <a:buChar char="»"/>
        <a:defRPr sz="22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1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image" Target="../media/image13.png"/><Relationship Id="rId5" Type="http://schemas.openxmlformats.org/officeDocument/2006/relationships/image" Target="../media/image12.wmf"/><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43.xml"/><Relationship Id="rId5" Type="http://schemas.openxmlformats.org/officeDocument/2006/relationships/image" Target="../media/image21.wmf"/><Relationship Id="rId4" Type="http://schemas.openxmlformats.org/officeDocument/2006/relationships/image" Target="../media/image20.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www.who.int/csr/resources/publications/HSE_GAR_ARO_2012_1/en/" TargetMode="External"/><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39.xml"/><Relationship Id="rId6" Type="http://schemas.openxmlformats.org/officeDocument/2006/relationships/hyperlink" Target="http://www.who.int/mediacentre/news/statements/2017/13th-ihr-polio/en/" TargetMode="External"/><Relationship Id="rId5" Type="http://schemas.openxmlformats.org/officeDocument/2006/relationships/hyperlink" Target="http://www.who.int/influenza/human_animal_interface/HAI_Risk_Assessment/en/" TargetMode="External"/><Relationship Id="rId4" Type="http://schemas.openxmlformats.org/officeDocument/2006/relationships/hyperlink" Target="http://www.who.int/ihr/publications/WHO_HSE_GCR_LYO_2014.4/en/"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39.xml"/><Relationship Id="rId4" Type="http://schemas.openxmlformats.org/officeDocument/2006/relationships/hyperlink" Target="mailto:ihrhrt@who.in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ctrTitle"/>
          </p:nvPr>
        </p:nvSpPr>
        <p:spPr>
          <a:xfrm>
            <a:off x="0" y="5144488"/>
            <a:ext cx="7772400" cy="1033153"/>
          </a:xfrm>
          <a:solidFill>
            <a:schemeClr val="bg1"/>
          </a:solidFill>
        </p:spPr>
        <p:txBody>
          <a:bodyPr>
            <a:normAutofit/>
          </a:bodyPr>
          <a:lstStyle/>
          <a:p>
            <a:pPr algn="l" eaLnBrk="1" hangingPunct="1">
              <a:lnSpc>
                <a:spcPct val="110000"/>
              </a:lnSpc>
            </a:pPr>
            <a:r>
              <a:rPr lang="en-US" altLang="en-US" sz="3200" b="1" dirty="0">
                <a:solidFill>
                  <a:srgbClr val="002060"/>
                </a:solidFill>
                <a:latin typeface="Arial" panose="020B0604020202020204" pitchFamily="34" charset="0"/>
                <a:cs typeface="Arial" panose="020B0604020202020204" pitchFamily="34" charset="0"/>
              </a:rPr>
              <a:t>B5.1 Rapid Risk Assessment </a:t>
            </a:r>
            <a:endParaRPr lang="en-GB" altLang="en-US" sz="3200" b="1" dirty="0">
              <a:solidFill>
                <a:schemeClr val="accent4">
                  <a:lumMod val="60000"/>
                  <a:lumOff val="40000"/>
                </a:schemeClr>
              </a:solidFill>
              <a:latin typeface="Arial" panose="020B0604020202020204" pitchFamily="34" charset="0"/>
              <a:cs typeface="Arial" panose="020B0604020202020204" pitchFamily="34" charset="0"/>
            </a:endParaRPr>
          </a:p>
        </p:txBody>
      </p:sp>
      <p:sp>
        <p:nvSpPr>
          <p:cNvPr id="860172" name="Rectangle 12"/>
          <p:cNvSpPr>
            <a:spLocks noChangeArrowheads="1"/>
          </p:cNvSpPr>
          <p:nvPr/>
        </p:nvSpPr>
        <p:spPr bwMode="auto">
          <a:xfrm>
            <a:off x="215900" y="3790950"/>
            <a:ext cx="8588375" cy="1470025"/>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r" defTabSz="979488">
              <a:lnSpc>
                <a:spcPct val="90000"/>
              </a:lnSpc>
              <a:defRPr/>
            </a:pPr>
            <a:endParaRPr lang="en-GB" sz="2100" b="0" dirty="0">
              <a:effectLst>
                <a:outerShdw blurRad="38100" dist="38100" dir="2700000" algn="tl">
                  <a:srgbClr val="C0C0C0"/>
                </a:outerShdw>
              </a:effectLst>
              <a:latin typeface="Arial" charset="0"/>
            </a:endParaRPr>
          </a:p>
        </p:txBody>
      </p:sp>
      <p:sp>
        <p:nvSpPr>
          <p:cNvPr id="8" name="Title 1"/>
          <p:cNvSpPr txBox="1">
            <a:spLocks/>
          </p:cNvSpPr>
          <p:nvPr/>
        </p:nvSpPr>
        <p:spPr bwMode="auto">
          <a:xfrm>
            <a:off x="3384468" y="80044"/>
            <a:ext cx="5629942" cy="175260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ctr" defTabSz="979488" rtl="0" eaLnBrk="0" fontAlgn="base" hangingPunct="0">
              <a:spcBef>
                <a:spcPct val="0"/>
              </a:spcBef>
              <a:spcAft>
                <a:spcPct val="0"/>
              </a:spcAft>
              <a:defRPr sz="3800">
                <a:solidFill>
                  <a:srgbClr val="000066"/>
                </a:solidFill>
                <a:latin typeface="+mj-lt"/>
                <a:ea typeface="+mj-ea"/>
                <a:cs typeface="+mj-cs"/>
              </a:defRPr>
            </a:lvl1pPr>
            <a:lvl2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2pPr>
            <a:lvl3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3pPr>
            <a:lvl4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4pPr>
            <a:lvl5pPr algn="ctr" defTabSz="979488" rtl="0" eaLnBrk="0" fontAlgn="base" hangingPunct="0">
              <a:spcBef>
                <a:spcPct val="0"/>
              </a:spcBef>
              <a:spcAft>
                <a:spcPct val="0"/>
              </a:spcAft>
              <a:defRPr sz="3800">
                <a:solidFill>
                  <a:srgbClr val="000066"/>
                </a:solidFill>
                <a:latin typeface="Calibri" pitchFamily="34" charset="0"/>
                <a:cs typeface="Arial" pitchFamily="34" charset="0"/>
              </a:defRPr>
            </a:lvl5pPr>
            <a:lvl6pPr marL="457200" algn="ctr" defTabSz="979488" rtl="0" fontAlgn="base">
              <a:spcBef>
                <a:spcPct val="0"/>
              </a:spcBef>
              <a:spcAft>
                <a:spcPct val="0"/>
              </a:spcAft>
              <a:defRPr sz="3800">
                <a:solidFill>
                  <a:srgbClr val="000066"/>
                </a:solidFill>
                <a:latin typeface="Arial Black" pitchFamily="34" charset="0"/>
                <a:cs typeface="Arial" pitchFamily="34" charset="0"/>
              </a:defRPr>
            </a:lvl6pPr>
            <a:lvl7pPr marL="914400" algn="ctr" defTabSz="979488" rtl="0" fontAlgn="base">
              <a:spcBef>
                <a:spcPct val="0"/>
              </a:spcBef>
              <a:spcAft>
                <a:spcPct val="0"/>
              </a:spcAft>
              <a:defRPr sz="3800">
                <a:solidFill>
                  <a:srgbClr val="000066"/>
                </a:solidFill>
                <a:latin typeface="Arial Black" pitchFamily="34" charset="0"/>
                <a:cs typeface="Arial" pitchFamily="34" charset="0"/>
              </a:defRPr>
            </a:lvl7pPr>
            <a:lvl8pPr marL="1371600" algn="ctr" defTabSz="979488" rtl="0" fontAlgn="base">
              <a:spcBef>
                <a:spcPct val="0"/>
              </a:spcBef>
              <a:spcAft>
                <a:spcPct val="0"/>
              </a:spcAft>
              <a:defRPr sz="3800">
                <a:solidFill>
                  <a:srgbClr val="000066"/>
                </a:solidFill>
                <a:latin typeface="Arial Black" pitchFamily="34" charset="0"/>
                <a:cs typeface="Arial" pitchFamily="34" charset="0"/>
              </a:defRPr>
            </a:lvl8pPr>
            <a:lvl9pPr marL="1828800" algn="ctr" defTabSz="979488" rtl="0" fontAlgn="base">
              <a:spcBef>
                <a:spcPct val="0"/>
              </a:spcBef>
              <a:spcAft>
                <a:spcPct val="0"/>
              </a:spcAft>
              <a:defRPr sz="3800">
                <a:solidFill>
                  <a:srgbClr val="000066"/>
                </a:solidFill>
                <a:latin typeface="Arial Black" pitchFamily="34" charset="0"/>
                <a:cs typeface="Arial" pitchFamily="34" charset="0"/>
              </a:defRPr>
            </a:lvl9pPr>
          </a:lstStyle>
          <a:p>
            <a:pPr algn="r" eaLnBrk="1" hangingPunct="1"/>
            <a:r>
              <a:rPr lang="en-US" altLang="en-US" sz="3200" b="1" kern="0" dirty="0">
                <a:solidFill>
                  <a:srgbClr val="002060"/>
                </a:solidFill>
                <a:latin typeface="Arial" charset="0"/>
                <a:cs typeface="Arial" charset="0"/>
              </a:rPr>
              <a:t>Rapid Response Teams </a:t>
            </a:r>
            <a:r>
              <a:rPr lang="en-US" altLang="en-US" sz="3200" b="1" kern="0" dirty="0">
                <a:solidFill>
                  <a:srgbClr val="0070C0"/>
                </a:solidFill>
                <a:latin typeface="Arial" charset="0"/>
                <a:cs typeface="Arial" charset="0"/>
              </a:rPr>
              <a:t>Training</a:t>
            </a:r>
          </a:p>
        </p:txBody>
      </p:sp>
      <p:sp>
        <p:nvSpPr>
          <p:cNvPr id="2" name="TextBox 1">
            <a:extLst>
              <a:ext uri="{FF2B5EF4-FFF2-40B4-BE49-F238E27FC236}">
                <a16:creationId xmlns:a16="http://schemas.microsoft.com/office/drawing/2014/main" id="{81348B37-4971-4372-B428-8140EE9A3E79}"/>
              </a:ext>
            </a:extLst>
          </p:cNvPr>
          <p:cNvSpPr txBox="1"/>
          <p:nvPr/>
        </p:nvSpPr>
        <p:spPr>
          <a:xfrm>
            <a:off x="21017" y="6463868"/>
            <a:ext cx="2112580" cy="307777"/>
          </a:xfrm>
          <a:prstGeom prst="rect">
            <a:avLst/>
          </a:prstGeom>
          <a:noFill/>
        </p:spPr>
        <p:txBody>
          <a:bodyPr wrap="square" rtlCol="0">
            <a:spAutoFit/>
          </a:bodyPr>
          <a:lstStyle/>
          <a:p>
            <a:r>
              <a:rPr lang="fr-FR" sz="1400" b="0" dirty="0" err="1">
                <a:latin typeface="Arial" panose="020B0604020202020204" pitchFamily="34" charset="0"/>
                <a:cs typeface="Arial" panose="020B0604020202020204" pitchFamily="34" charset="0"/>
              </a:rPr>
              <a:t>Updated</a:t>
            </a:r>
            <a:r>
              <a:rPr lang="fr-FR" sz="1400" b="0" dirty="0">
                <a:latin typeface="Arial" panose="020B0604020202020204" pitchFamily="34" charset="0"/>
                <a:cs typeface="Arial" panose="020B0604020202020204" pitchFamily="34" charset="0"/>
              </a:rPr>
              <a:t>: 16/05/2018</a:t>
            </a:r>
            <a:endParaRPr lang="en-US" sz="1400" b="0" dirty="0">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a:xfrm>
            <a:off x="0" y="75242"/>
            <a:ext cx="9112250" cy="988013"/>
          </a:xfrm>
        </p:spPr>
        <p:txBody>
          <a:bodyPr/>
          <a:lstStyle/>
          <a:p>
            <a:r>
              <a:rPr lang="fr-FR" altLang="zh-CN" sz="3600" b="1" dirty="0">
                <a:solidFill>
                  <a:srgbClr val="002060"/>
                </a:solidFill>
              </a:rPr>
              <a:t>2. </a:t>
            </a:r>
            <a:r>
              <a:rPr lang="fr-FR" altLang="zh-CN" sz="3600" b="1" dirty="0" err="1">
                <a:solidFill>
                  <a:srgbClr val="002060"/>
                </a:solidFill>
              </a:rPr>
              <a:t>Methods</a:t>
            </a:r>
            <a:r>
              <a:rPr lang="fr-FR" altLang="zh-CN" sz="3600" b="1" dirty="0">
                <a:solidFill>
                  <a:srgbClr val="002060"/>
                </a:solidFill>
              </a:rPr>
              <a:t>, </a:t>
            </a:r>
            <a:r>
              <a:rPr lang="fr-FR" altLang="zh-CN" sz="3600" b="1" dirty="0" err="1">
                <a:solidFill>
                  <a:srgbClr val="002060"/>
                </a:solidFill>
              </a:rPr>
              <a:t>tools</a:t>
            </a:r>
            <a:r>
              <a:rPr lang="fr-FR" altLang="zh-CN" sz="3600" b="1" dirty="0">
                <a:solidFill>
                  <a:srgbClr val="002060"/>
                </a:solidFill>
              </a:rPr>
              <a:t> and process for RRA</a:t>
            </a:r>
            <a:endParaRPr lang="en-US" altLang="zh-CN" sz="3600" b="1" dirty="0">
              <a:solidFill>
                <a:srgbClr val="002060"/>
              </a:solidFill>
            </a:endParaRPr>
          </a:p>
        </p:txBody>
      </p:sp>
      <p:sp>
        <p:nvSpPr>
          <p:cNvPr id="13314" name="Rectangle 7"/>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buClrTx/>
              <a:buFontTx/>
              <a:buNone/>
            </a:pPr>
            <a:fld id="{67973158-8591-42A8-9E13-BE7DCC6B5CBC}" type="slidenum">
              <a:rPr lang="en-GB" altLang="en-US" sz="1200">
                <a:solidFill>
                  <a:srgbClr val="FFFFFF"/>
                </a:solidFill>
              </a:rPr>
              <a:pPr>
                <a:spcBef>
                  <a:spcPct val="0"/>
                </a:spcBef>
                <a:buClrTx/>
                <a:buFontTx/>
                <a:buNone/>
              </a:pPr>
              <a:t>10</a:t>
            </a:fld>
            <a:endParaRPr lang="en-GB" altLang="en-US" sz="1200" dirty="0">
              <a:solidFill>
                <a:srgbClr val="FFFFFF"/>
              </a:solidFill>
            </a:endParaRPr>
          </a:p>
        </p:txBody>
      </p:sp>
      <p:sp>
        <p:nvSpPr>
          <p:cNvPr id="13317" name="Rectangle 3"/>
          <p:cNvSpPr>
            <a:spLocks noGrp="1" noChangeArrowheads="1"/>
          </p:cNvSpPr>
          <p:nvPr>
            <p:ph type="body" idx="4294967295"/>
          </p:nvPr>
        </p:nvSpPr>
        <p:spPr>
          <a:xfrm>
            <a:off x="457200" y="1441601"/>
            <a:ext cx="8335926" cy="2203450"/>
          </a:xfrm>
        </p:spPr>
        <p:txBody>
          <a:bodyPr/>
          <a:lstStyle/>
          <a:p>
            <a:pPr marL="0" indent="0">
              <a:spcBef>
                <a:spcPts val="600"/>
              </a:spcBef>
              <a:buNone/>
            </a:pPr>
            <a:r>
              <a:rPr lang="en-GB" altLang="zh-CN" sz="2000" dirty="0">
                <a:solidFill>
                  <a:srgbClr val="002060"/>
                </a:solidFill>
              </a:rPr>
              <a:t>SMART goals: </a:t>
            </a:r>
            <a:r>
              <a:rPr lang="en-US" sz="2000" dirty="0">
                <a:solidFill>
                  <a:srgbClr val="002060"/>
                </a:solidFill>
              </a:rPr>
              <a:t>simple, measurable, achievable, relevant and time-bound</a:t>
            </a:r>
          </a:p>
          <a:p>
            <a:pPr>
              <a:spcBef>
                <a:spcPts val="600"/>
              </a:spcBef>
              <a:buFont typeface="Arial" panose="020B0604020202020204" pitchFamily="34" charset="0"/>
              <a:buChar char="•"/>
            </a:pPr>
            <a:r>
              <a:rPr lang="en-GB" altLang="zh-CN" sz="2000" b="0" dirty="0">
                <a:solidFill>
                  <a:schemeClr val="accent6">
                    <a:lumMod val="75000"/>
                  </a:schemeClr>
                </a:solidFill>
              </a:rPr>
              <a:t>Minimum number of methods </a:t>
            </a:r>
            <a:r>
              <a:rPr lang="en-GB" altLang="zh-CN" sz="2000" b="0" dirty="0">
                <a:solidFill>
                  <a:srgbClr val="002060"/>
                </a:solidFill>
              </a:rPr>
              <a:t>for common understanding</a:t>
            </a:r>
          </a:p>
          <a:p>
            <a:pPr>
              <a:spcBef>
                <a:spcPts val="600"/>
              </a:spcBef>
              <a:buFont typeface="Arial" panose="020B0604020202020204" pitchFamily="34" charset="0"/>
              <a:buChar char="•"/>
            </a:pPr>
            <a:r>
              <a:rPr lang="en-GB" altLang="zh-CN" sz="2000" b="0" dirty="0">
                <a:solidFill>
                  <a:schemeClr val="accent6">
                    <a:lumMod val="75000"/>
                  </a:schemeClr>
                </a:solidFill>
              </a:rPr>
              <a:t>Simple</a:t>
            </a:r>
            <a:r>
              <a:rPr lang="en-GB" altLang="zh-CN" sz="2000" b="0" dirty="0"/>
              <a:t> </a:t>
            </a:r>
            <a:r>
              <a:rPr lang="en-GB" altLang="zh-CN" sz="2000" b="0" dirty="0">
                <a:solidFill>
                  <a:srgbClr val="002060"/>
                </a:solidFill>
              </a:rPr>
              <a:t>but not simplistic</a:t>
            </a:r>
          </a:p>
          <a:p>
            <a:pPr>
              <a:spcBef>
                <a:spcPts val="600"/>
              </a:spcBef>
              <a:buFont typeface="Arial" panose="020B0604020202020204" pitchFamily="34" charset="0"/>
              <a:buChar char="•"/>
            </a:pPr>
            <a:r>
              <a:rPr lang="en-GB" altLang="zh-CN" sz="2000" b="0" dirty="0">
                <a:solidFill>
                  <a:schemeClr val="accent6">
                    <a:lumMod val="75000"/>
                  </a:schemeClr>
                </a:solidFill>
              </a:rPr>
              <a:t>Appropriate to the people </a:t>
            </a:r>
            <a:r>
              <a:rPr lang="en-GB" altLang="zh-CN" sz="2000" b="0" dirty="0">
                <a:solidFill>
                  <a:srgbClr val="002060"/>
                </a:solidFill>
              </a:rPr>
              <a:t>undertaking the risk assessment</a:t>
            </a:r>
          </a:p>
          <a:p>
            <a:pPr>
              <a:spcBef>
                <a:spcPts val="600"/>
              </a:spcBef>
              <a:buFont typeface="Arial" panose="020B0604020202020204" pitchFamily="34" charset="0"/>
              <a:buChar char="•"/>
            </a:pPr>
            <a:r>
              <a:rPr lang="en-GB" altLang="zh-CN" sz="2000" b="0" dirty="0">
                <a:solidFill>
                  <a:schemeClr val="accent6">
                    <a:lumMod val="75000"/>
                  </a:schemeClr>
                </a:solidFill>
              </a:rPr>
              <a:t>Appropriate to the timeframe </a:t>
            </a:r>
            <a:r>
              <a:rPr lang="en-GB" altLang="zh-CN" sz="2000" b="0" dirty="0">
                <a:solidFill>
                  <a:srgbClr val="002060"/>
                </a:solidFill>
              </a:rPr>
              <a:t>required for action</a:t>
            </a:r>
          </a:p>
          <a:p>
            <a:pPr>
              <a:spcBef>
                <a:spcPts val="600"/>
              </a:spcBef>
              <a:buFont typeface="Arial" panose="020B0604020202020204" pitchFamily="34" charset="0"/>
              <a:buChar char="•"/>
            </a:pPr>
            <a:r>
              <a:rPr lang="en-GB" altLang="zh-CN" sz="2000" b="0" dirty="0">
                <a:solidFill>
                  <a:schemeClr val="accent6">
                    <a:lumMod val="75000"/>
                  </a:schemeClr>
                </a:solidFill>
              </a:rPr>
              <a:t>Four methods/tools </a:t>
            </a:r>
            <a:r>
              <a:rPr lang="en-GB" altLang="zh-CN" sz="2000" b="0" dirty="0">
                <a:solidFill>
                  <a:srgbClr val="002060"/>
                </a:solidFill>
              </a:rPr>
              <a:t>for acute public health events.</a:t>
            </a:r>
            <a:endParaRPr lang="en-US" altLang="zh-CN" sz="2000" b="0" dirty="0">
              <a:solidFill>
                <a:srgbClr val="002060"/>
              </a:solidFill>
            </a:endParaRPr>
          </a:p>
        </p:txBody>
      </p:sp>
      <p:sp>
        <p:nvSpPr>
          <p:cNvPr id="13315" name="Rectangle 7"/>
          <p:cNvSpPr txBox="1">
            <a:spLocks noGrp="1" noChangeArrowheads="1"/>
          </p:cNvSpPr>
          <p:nvPr/>
        </p:nvSpPr>
        <p:spPr bwMode="auto">
          <a:xfrm>
            <a:off x="8582025" y="6564313"/>
            <a:ext cx="461963"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a:spcBef>
                <a:spcPct val="0"/>
              </a:spcBef>
              <a:buClrTx/>
              <a:buFontTx/>
              <a:buNone/>
            </a:pPr>
            <a:fld id="{12E1C1FF-21A9-48D9-A9C0-A464A78BA3DF}" type="slidenum">
              <a:rPr lang="en-GB" altLang="zh-CN" sz="1200" b="0" smtClean="0">
                <a:solidFill>
                  <a:srgbClr val="FFFFFF"/>
                </a:solidFill>
                <a:cs typeface="+mn-cs"/>
              </a:rPr>
              <a:pPr algn="r">
                <a:spcBef>
                  <a:spcPct val="0"/>
                </a:spcBef>
                <a:buClrTx/>
                <a:buFontTx/>
                <a:buNone/>
              </a:pPr>
              <a:t>10</a:t>
            </a:fld>
            <a:endParaRPr lang="en-GB" altLang="zh-CN" sz="1200" b="0" dirty="0">
              <a:solidFill>
                <a:srgbClr val="FFFFFF"/>
              </a:solidFill>
              <a:cs typeface="+mn-cs"/>
            </a:endParaRPr>
          </a:p>
        </p:txBody>
      </p:sp>
      <p:pic>
        <p:nvPicPr>
          <p:cNvPr id="1331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025" y="4005263"/>
            <a:ext cx="2376488"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513" y="4010025"/>
            <a:ext cx="230505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0563" y="4005263"/>
            <a:ext cx="2305050" cy="2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13" y="4008438"/>
            <a:ext cx="2263776"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2" name="Oval 9"/>
          <p:cNvSpPr>
            <a:spLocks noChangeArrowheads="1"/>
          </p:cNvSpPr>
          <p:nvPr/>
        </p:nvSpPr>
        <p:spPr bwMode="auto">
          <a:xfrm>
            <a:off x="7370763" y="5673725"/>
            <a:ext cx="1795462" cy="882650"/>
          </a:xfrm>
          <a:prstGeom prst="ellipse">
            <a:avLst/>
          </a:prstGeom>
          <a:noFill/>
          <a:ln w="317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endParaRPr lang="en-GB" altLang="en-US" sz="1800" b="0" dirty="0">
              <a:solidFill>
                <a:srgbClr val="000000"/>
              </a:solidFill>
              <a:latin typeface="Arial" charset="0"/>
              <a:cs typeface="+mn-cs"/>
            </a:endParaRPr>
          </a:p>
        </p:txBody>
      </p:sp>
    </p:spTree>
    <p:extLst>
      <p:ext uri="{BB962C8B-B14F-4D97-AF65-F5344CB8AC3E}">
        <p14:creationId xmlns:p14="http://schemas.microsoft.com/office/powerpoint/2010/main" val="315052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type="title"/>
          </p:nvPr>
        </p:nvSpPr>
        <p:spPr>
          <a:xfrm>
            <a:off x="111092" y="45442"/>
            <a:ext cx="8930640" cy="1143000"/>
          </a:xfrm>
        </p:spPr>
        <p:txBody>
          <a:bodyPr/>
          <a:lstStyle/>
          <a:p>
            <a:r>
              <a:rPr lang="en-GB" altLang="en-US" sz="3600" b="1" dirty="0">
                <a:solidFill>
                  <a:srgbClr val="002060"/>
                </a:solidFill>
                <a:latin typeface="Arial" panose="020B0604020202020204" pitchFamily="34" charset="0"/>
                <a:cs typeface="Arial" panose="020B0604020202020204" pitchFamily="34" charset="0"/>
              </a:rPr>
              <a:t>Rapid Risk </a:t>
            </a:r>
            <a:r>
              <a:rPr lang="en-GB" altLang="en-US" sz="3600" b="1" dirty="0">
                <a:solidFill>
                  <a:srgbClr val="002060"/>
                </a:solidFill>
              </a:rPr>
              <a:t>Assessment process</a:t>
            </a:r>
            <a:endParaRPr lang="en-US" altLang="en-US" sz="3600" b="1" dirty="0">
              <a:solidFill>
                <a:srgbClr val="002060"/>
              </a:solidFill>
            </a:endParaRPr>
          </a:p>
        </p:txBody>
      </p:sp>
      <p:sp>
        <p:nvSpPr>
          <p:cNvPr id="16389" name="Rectangle 4"/>
          <p:cNvSpPr>
            <a:spLocks noGrp="1" noChangeArrowheads="1"/>
          </p:cNvSpPr>
          <p:nvPr>
            <p:ph type="body" idx="4294967295"/>
          </p:nvPr>
        </p:nvSpPr>
        <p:spPr>
          <a:xfrm>
            <a:off x="489098" y="1366707"/>
            <a:ext cx="6329101" cy="4105275"/>
          </a:xfrm>
        </p:spPr>
        <p:txBody>
          <a:bodyPr/>
          <a:lstStyle/>
          <a:p>
            <a:pPr lvl="0">
              <a:buFont typeface="Arial" panose="020B0604020202020204" pitchFamily="34" charset="0"/>
              <a:buChar char="•"/>
            </a:pPr>
            <a:r>
              <a:rPr lang="en-US" sz="2200" b="0" dirty="0">
                <a:solidFill>
                  <a:srgbClr val="002060"/>
                </a:solidFill>
              </a:rPr>
              <a:t>Assembling the Risk Assessment team               (WHO multidisciplinary team)</a:t>
            </a:r>
            <a:endParaRPr lang="en-GB" sz="2200" b="0" dirty="0">
              <a:solidFill>
                <a:srgbClr val="002060"/>
              </a:solidFill>
            </a:endParaRPr>
          </a:p>
          <a:p>
            <a:pPr lvl="0">
              <a:buFont typeface="Arial" panose="020B0604020202020204" pitchFamily="34" charset="0"/>
              <a:buChar char="•"/>
            </a:pPr>
            <a:r>
              <a:rPr lang="en-US" sz="2200" b="0" dirty="0">
                <a:solidFill>
                  <a:srgbClr val="002060"/>
                </a:solidFill>
              </a:rPr>
              <a:t>Undertaking the </a:t>
            </a:r>
            <a:r>
              <a:rPr lang="en-US" sz="2200" dirty="0">
                <a:solidFill>
                  <a:srgbClr val="002060"/>
                </a:solidFill>
              </a:rPr>
              <a:t>Risk Assessment (</a:t>
            </a:r>
            <a:r>
              <a:rPr lang="en-US" sz="2200" b="0" dirty="0">
                <a:solidFill>
                  <a:srgbClr val="002060"/>
                </a:solidFill>
              </a:rPr>
              <a:t>components)</a:t>
            </a:r>
            <a:endParaRPr lang="en-GB" sz="2200" b="0" dirty="0">
              <a:solidFill>
                <a:srgbClr val="002060"/>
              </a:solidFill>
            </a:endParaRPr>
          </a:p>
          <a:p>
            <a:pPr marL="914400" lvl="1" indent="-457200">
              <a:buFont typeface="+mj-lt"/>
              <a:buAutoNum type="arabicPeriod"/>
            </a:pPr>
            <a:r>
              <a:rPr lang="en-US" sz="2200" b="0" dirty="0">
                <a:solidFill>
                  <a:srgbClr val="002060"/>
                </a:solidFill>
              </a:rPr>
              <a:t>Assess the hazard/threat</a:t>
            </a:r>
            <a:endParaRPr lang="en-GB" sz="2200" b="0" dirty="0">
              <a:solidFill>
                <a:srgbClr val="002060"/>
              </a:solidFill>
            </a:endParaRPr>
          </a:p>
          <a:p>
            <a:pPr marL="914400" lvl="1" indent="-457200">
              <a:buFont typeface="+mj-lt"/>
              <a:buAutoNum type="arabicPeriod"/>
            </a:pPr>
            <a:r>
              <a:rPr lang="en-US" sz="2200" b="0" dirty="0">
                <a:solidFill>
                  <a:srgbClr val="002060"/>
                </a:solidFill>
              </a:rPr>
              <a:t>Assess the exposure(s)</a:t>
            </a:r>
            <a:endParaRPr lang="en-GB" sz="2200" b="0" dirty="0">
              <a:solidFill>
                <a:srgbClr val="002060"/>
              </a:solidFill>
            </a:endParaRPr>
          </a:p>
          <a:p>
            <a:pPr marL="914400" lvl="1" indent="-457200">
              <a:buFont typeface="+mj-lt"/>
              <a:buAutoNum type="arabicPeriod"/>
            </a:pPr>
            <a:r>
              <a:rPr lang="en-US" sz="2200" b="0" dirty="0">
                <a:solidFill>
                  <a:srgbClr val="002060"/>
                </a:solidFill>
              </a:rPr>
              <a:t>Assess the context (vulnerabilities and threat-specific factors that increase or decrease risk)</a:t>
            </a:r>
            <a:endParaRPr lang="en-US" sz="2200" dirty="0">
              <a:solidFill>
                <a:srgbClr val="002060"/>
              </a:solidFill>
            </a:endParaRPr>
          </a:p>
          <a:p>
            <a:pPr lvl="0">
              <a:spcBef>
                <a:spcPts val="1200"/>
              </a:spcBef>
              <a:buFont typeface="Arial" panose="020B0604020202020204" pitchFamily="34" charset="0"/>
              <a:buChar char="•"/>
            </a:pPr>
            <a:r>
              <a:rPr lang="en-US" sz="2200" dirty="0">
                <a:solidFill>
                  <a:srgbClr val="002060"/>
                </a:solidFill>
              </a:rPr>
              <a:t>Formulating the risk questions</a:t>
            </a:r>
          </a:p>
          <a:p>
            <a:pPr lvl="0">
              <a:spcBef>
                <a:spcPts val="1200"/>
              </a:spcBef>
              <a:buFont typeface="Arial" panose="020B0604020202020204" pitchFamily="34" charset="0"/>
              <a:buChar char="•"/>
            </a:pPr>
            <a:r>
              <a:rPr lang="en-US" sz="2200" dirty="0">
                <a:solidFill>
                  <a:srgbClr val="002060"/>
                </a:solidFill>
              </a:rPr>
              <a:t>Assigning the level of risk at national, regional and global levels</a:t>
            </a:r>
            <a:r>
              <a:rPr lang="en-US" sz="2200" dirty="0">
                <a:solidFill>
                  <a:schemeClr val="accent4">
                    <a:lumMod val="60000"/>
                    <a:lumOff val="40000"/>
                  </a:schemeClr>
                </a:solidFill>
              </a:rPr>
              <a:t>.</a:t>
            </a:r>
          </a:p>
          <a:p>
            <a:pPr lvl="0">
              <a:spcBef>
                <a:spcPts val="1200"/>
              </a:spcBef>
              <a:buFont typeface="Arial" panose="020B0604020202020204" pitchFamily="34" charset="0"/>
              <a:buChar char="•"/>
            </a:pPr>
            <a:endParaRPr lang="en-GB" sz="2200" dirty="0">
              <a:solidFill>
                <a:srgbClr val="002060"/>
              </a:solidFill>
            </a:endParaRPr>
          </a:p>
          <a:p>
            <a:pPr>
              <a:spcBef>
                <a:spcPts val="1200"/>
              </a:spcBef>
              <a:buFont typeface="Arial" panose="020B0604020202020204" pitchFamily="34" charset="0"/>
              <a:buChar char="•"/>
            </a:pPr>
            <a:endParaRPr lang="en-GB" altLang="en-US" sz="2200" b="0" dirty="0"/>
          </a:p>
        </p:txBody>
      </p:sp>
      <p:pic>
        <p:nvPicPr>
          <p:cNvPr id="16387" name="Picture 2" descr="MH9001979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898" y="3708400"/>
            <a:ext cx="1616135" cy="161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8334" y="2085002"/>
            <a:ext cx="1623398" cy="162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919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a:xfrm>
            <a:off x="457200" y="-200668"/>
            <a:ext cx="8229600" cy="924242"/>
          </a:xfrm>
        </p:spPr>
        <p:txBody>
          <a:bodyPr/>
          <a:lstStyle/>
          <a:p>
            <a:r>
              <a:rPr lang="en-GB" altLang="en-US" sz="3600" b="1" dirty="0">
                <a:solidFill>
                  <a:srgbClr val="002060"/>
                </a:solidFill>
                <a:latin typeface="Arial" panose="020B0604020202020204" pitchFamily="34" charset="0"/>
                <a:cs typeface="Arial" panose="020B0604020202020204" pitchFamily="34" charset="0"/>
              </a:rPr>
              <a:t>Rapid Risk Assessment – Template</a:t>
            </a:r>
            <a:endParaRPr lang="en-US" altLang="en-US" sz="3600" b="1" dirty="0">
              <a:solidFill>
                <a:srgbClr val="002060"/>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FF4CA82-B6A4-4A90-AFAE-50AEF6671EED}"/>
              </a:ext>
            </a:extLst>
          </p:cNvPr>
          <p:cNvPicPr>
            <a:picLocks noChangeAspect="1"/>
          </p:cNvPicPr>
          <p:nvPr/>
        </p:nvPicPr>
        <p:blipFill rotWithShape="1">
          <a:blip r:embed="rId2"/>
          <a:srcRect l="10921" t="22211" r="30527" b="11684"/>
          <a:stretch/>
        </p:blipFill>
        <p:spPr>
          <a:xfrm>
            <a:off x="658556" y="713221"/>
            <a:ext cx="7474790" cy="5274344"/>
          </a:xfrm>
          <a:prstGeom prst="rect">
            <a:avLst/>
          </a:prstGeom>
        </p:spPr>
      </p:pic>
    </p:spTree>
    <p:extLst>
      <p:ext uri="{BB962C8B-B14F-4D97-AF65-F5344CB8AC3E}">
        <p14:creationId xmlns:p14="http://schemas.microsoft.com/office/powerpoint/2010/main" val="689237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2"/>
          <p:cNvSpPr>
            <a:spLocks noGrp="1" noChangeArrowheads="1"/>
          </p:cNvSpPr>
          <p:nvPr>
            <p:ph type="title"/>
          </p:nvPr>
        </p:nvSpPr>
        <p:spPr>
          <a:xfrm>
            <a:off x="457200" y="25841"/>
            <a:ext cx="8229600" cy="1143000"/>
          </a:xfrm>
        </p:spPr>
        <p:txBody>
          <a:bodyPr/>
          <a:lstStyle/>
          <a:p>
            <a:r>
              <a:rPr lang="en-GB" altLang="zh-CN" sz="3600" b="1" dirty="0">
                <a:solidFill>
                  <a:srgbClr val="002060"/>
                </a:solidFill>
                <a:latin typeface="Arial" panose="020B0604020202020204" pitchFamily="34" charset="0"/>
                <a:cs typeface="Arial" panose="020B0604020202020204" pitchFamily="34" charset="0"/>
              </a:rPr>
              <a:t>3. Risk assessment components</a:t>
            </a:r>
            <a:endParaRPr lang="en-US" altLang="zh-CN" sz="2800" dirty="0">
              <a:solidFill>
                <a:schemeClr val="accent6">
                  <a:lumMod val="75000"/>
                </a:schemeClr>
              </a:solidFill>
              <a:latin typeface="Arial" panose="020B0604020202020204" pitchFamily="34" charset="0"/>
              <a:cs typeface="Arial" panose="020B0604020202020204" pitchFamily="34" charset="0"/>
            </a:endParaRPr>
          </a:p>
        </p:txBody>
      </p:sp>
      <p:pic>
        <p:nvPicPr>
          <p:cNvPr id="19460"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0689" y="1778000"/>
            <a:ext cx="3937341" cy="390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5" name="Rectangle 21"/>
          <p:cNvSpPr>
            <a:spLocks noChangeArrowheads="1"/>
          </p:cNvSpPr>
          <p:nvPr/>
        </p:nvSpPr>
        <p:spPr bwMode="auto">
          <a:xfrm>
            <a:off x="139382" y="1381760"/>
            <a:ext cx="5225098" cy="443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spcBef>
                <a:spcPts val="0"/>
              </a:spcBef>
              <a:buClr>
                <a:srgbClr val="0099CC"/>
              </a:buClr>
              <a:defRPr/>
            </a:pPr>
            <a:r>
              <a:rPr lang="en-GB" altLang="zh-CN" sz="2000" dirty="0">
                <a:solidFill>
                  <a:schemeClr val="accent6">
                    <a:lumMod val="75000"/>
                  </a:schemeClr>
                </a:solidFill>
                <a:latin typeface="Calibri" pitchFamily="34" charset="0"/>
                <a:cs typeface="+mn-cs"/>
              </a:rPr>
              <a:t>Hazard/threat </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Hazard can be known or unknown</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If unknown, prioritise potential hazards</a:t>
            </a:r>
          </a:p>
          <a:p>
            <a:pPr marL="742950" lvl="1" indent="-285750" eaLnBrk="0" hangingPunct="0">
              <a:spcBef>
                <a:spcPts val="0"/>
              </a:spcBef>
              <a:buClr>
                <a:srgbClr val="002060"/>
              </a:buClr>
              <a:buFontTx/>
              <a:buChar char="•"/>
              <a:defRPr/>
            </a:pPr>
            <a:r>
              <a:rPr lang="en-US" altLang="zh-CN" sz="1800" b="0" dirty="0">
                <a:solidFill>
                  <a:srgbClr val="002060"/>
                </a:solidFill>
                <a:latin typeface="Calibri" pitchFamily="34" charset="0"/>
                <a:cs typeface="+mn-cs"/>
              </a:rPr>
              <a:t>Include biological, chemical, physical and radionuclear hazards</a:t>
            </a:r>
          </a:p>
          <a:p>
            <a:pPr eaLnBrk="0" hangingPunct="0">
              <a:spcBef>
                <a:spcPts val="0"/>
              </a:spcBef>
              <a:buClr>
                <a:srgbClr val="0099CC"/>
              </a:buClr>
              <a:defRPr/>
            </a:pPr>
            <a:r>
              <a:rPr lang="en-GB" altLang="zh-CN" sz="2000" dirty="0">
                <a:solidFill>
                  <a:schemeClr val="accent6">
                    <a:lumMod val="75000"/>
                  </a:schemeClr>
                </a:solidFill>
                <a:latin typeface="Calibri" pitchFamily="34" charset="0"/>
                <a:cs typeface="+mn-cs"/>
              </a:rPr>
              <a:t>Exposure </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Number of people likely to have been exposed</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Number of people exposed likely to be affected</a:t>
            </a:r>
          </a:p>
          <a:p>
            <a:pPr eaLnBrk="0" hangingPunct="0">
              <a:spcBef>
                <a:spcPts val="0"/>
              </a:spcBef>
              <a:buClr>
                <a:srgbClr val="0099CC"/>
              </a:buClr>
              <a:defRPr/>
            </a:pPr>
            <a:endParaRPr lang="en-GB" altLang="zh-CN" sz="200" dirty="0">
              <a:solidFill>
                <a:schemeClr val="accent6">
                  <a:lumMod val="75000"/>
                </a:schemeClr>
              </a:solidFill>
              <a:latin typeface="Calibri" pitchFamily="34" charset="0"/>
              <a:cs typeface="+mn-cs"/>
            </a:endParaRPr>
          </a:p>
          <a:p>
            <a:pPr eaLnBrk="0" hangingPunct="0">
              <a:spcBef>
                <a:spcPts val="0"/>
              </a:spcBef>
              <a:buClr>
                <a:srgbClr val="0099CC"/>
              </a:buClr>
              <a:defRPr/>
            </a:pPr>
            <a:endParaRPr lang="en-GB" altLang="zh-CN" sz="500" dirty="0">
              <a:solidFill>
                <a:schemeClr val="accent6">
                  <a:lumMod val="75000"/>
                </a:schemeClr>
              </a:solidFill>
              <a:latin typeface="Calibri" pitchFamily="34" charset="0"/>
              <a:cs typeface="+mn-cs"/>
            </a:endParaRPr>
          </a:p>
          <a:p>
            <a:pPr eaLnBrk="0" hangingPunct="0">
              <a:spcBef>
                <a:spcPts val="0"/>
              </a:spcBef>
              <a:buClr>
                <a:srgbClr val="0099CC"/>
              </a:buClr>
              <a:defRPr/>
            </a:pPr>
            <a:r>
              <a:rPr lang="en-GB" altLang="zh-CN" sz="2000" dirty="0">
                <a:solidFill>
                  <a:schemeClr val="accent6">
                    <a:lumMod val="75000"/>
                  </a:schemeClr>
                </a:solidFill>
                <a:latin typeface="Calibri" pitchFamily="34" charset="0"/>
                <a:cs typeface="+mn-cs"/>
              </a:rPr>
              <a:t>Context (capacity and control)</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Factors associated with social, health status, behaviour (Risk communication, …)</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Factors associated with health system ( Surveillance, diagnosis, treatment, …)</a:t>
            </a:r>
          </a:p>
          <a:p>
            <a:pPr marL="742950" lvl="1" indent="-285750" eaLnBrk="0" hangingPunct="0">
              <a:spcBef>
                <a:spcPts val="0"/>
              </a:spcBef>
              <a:buClr>
                <a:srgbClr val="002060"/>
              </a:buClr>
              <a:buFontTx/>
              <a:buChar char="•"/>
              <a:defRPr/>
            </a:pPr>
            <a:r>
              <a:rPr lang="en-GB" altLang="zh-CN" sz="1800" b="0" dirty="0">
                <a:solidFill>
                  <a:srgbClr val="002060"/>
                </a:solidFill>
                <a:latin typeface="Calibri" pitchFamily="34" charset="0"/>
                <a:cs typeface="+mn-cs"/>
              </a:rPr>
              <a:t>Context (political, conflict, economical, etc.)</a:t>
            </a:r>
          </a:p>
          <a:p>
            <a:pPr eaLnBrk="0" hangingPunct="0">
              <a:spcBef>
                <a:spcPts val="0"/>
              </a:spcBef>
              <a:buClr>
                <a:srgbClr val="0099CC"/>
              </a:buClr>
              <a:defRPr/>
            </a:pPr>
            <a:endParaRPr lang="en-GB" altLang="zh-CN" sz="1000" dirty="0">
              <a:solidFill>
                <a:schemeClr val="accent6">
                  <a:lumMod val="75000"/>
                </a:schemeClr>
              </a:solidFill>
              <a:latin typeface="Calibri" pitchFamily="34" charset="0"/>
              <a:cs typeface="+mn-cs"/>
            </a:endParaRPr>
          </a:p>
          <a:p>
            <a:pPr eaLnBrk="0" hangingPunct="0">
              <a:spcBef>
                <a:spcPts val="0"/>
              </a:spcBef>
              <a:buClr>
                <a:srgbClr val="0099CC"/>
              </a:buClr>
              <a:defRPr/>
            </a:pPr>
            <a:r>
              <a:rPr lang="en-GB" altLang="zh-CN" sz="2000" dirty="0">
                <a:solidFill>
                  <a:schemeClr val="accent6">
                    <a:lumMod val="75000"/>
                  </a:schemeClr>
                </a:solidFill>
                <a:latin typeface="Calibri" pitchFamily="34" charset="0"/>
                <a:cs typeface="+mn-cs"/>
              </a:rPr>
              <a:t>Documented  evidence</a:t>
            </a:r>
          </a:p>
        </p:txBody>
      </p:sp>
    </p:spTree>
    <p:extLst>
      <p:ext uri="{BB962C8B-B14F-4D97-AF65-F5344CB8AC3E}">
        <p14:creationId xmlns:p14="http://schemas.microsoft.com/office/powerpoint/2010/main" val="92623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5">
                                            <p:txEl>
                                              <p:pRg st="0" end="0"/>
                                            </p:txEl>
                                          </p:spTgt>
                                        </p:tgtEl>
                                        <p:attrNameLst>
                                          <p:attrName>style.visibility</p:attrName>
                                        </p:attrNameLst>
                                      </p:cBhvr>
                                      <p:to>
                                        <p:strVal val="visible"/>
                                      </p:to>
                                    </p:set>
                                    <p:animEffect transition="in" filter="fade">
                                      <p:cBhvr>
                                        <p:cTn id="7" dur="500"/>
                                        <p:tgtEl>
                                          <p:spTgt spid="1946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465">
                                            <p:txEl>
                                              <p:pRg st="1" end="1"/>
                                            </p:txEl>
                                          </p:spTgt>
                                        </p:tgtEl>
                                        <p:attrNameLst>
                                          <p:attrName>style.visibility</p:attrName>
                                        </p:attrNameLst>
                                      </p:cBhvr>
                                      <p:to>
                                        <p:strVal val="visible"/>
                                      </p:to>
                                    </p:set>
                                    <p:animEffect transition="in" filter="fade">
                                      <p:cBhvr>
                                        <p:cTn id="10" dur="500"/>
                                        <p:tgtEl>
                                          <p:spTgt spid="1946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9465">
                                            <p:txEl>
                                              <p:pRg st="2" end="2"/>
                                            </p:txEl>
                                          </p:spTgt>
                                        </p:tgtEl>
                                        <p:attrNameLst>
                                          <p:attrName>style.visibility</p:attrName>
                                        </p:attrNameLst>
                                      </p:cBhvr>
                                      <p:to>
                                        <p:strVal val="visible"/>
                                      </p:to>
                                    </p:set>
                                    <p:animEffect transition="in" filter="fade">
                                      <p:cBhvr>
                                        <p:cTn id="13" dur="500"/>
                                        <p:tgtEl>
                                          <p:spTgt spid="1946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9465">
                                            <p:txEl>
                                              <p:pRg st="3" end="3"/>
                                            </p:txEl>
                                          </p:spTgt>
                                        </p:tgtEl>
                                        <p:attrNameLst>
                                          <p:attrName>style.visibility</p:attrName>
                                        </p:attrNameLst>
                                      </p:cBhvr>
                                      <p:to>
                                        <p:strVal val="visible"/>
                                      </p:to>
                                    </p:set>
                                    <p:animEffect transition="in" filter="fade">
                                      <p:cBhvr>
                                        <p:cTn id="16" dur="500"/>
                                        <p:tgtEl>
                                          <p:spTgt spid="1946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465">
                                            <p:txEl>
                                              <p:pRg st="4" end="4"/>
                                            </p:txEl>
                                          </p:spTgt>
                                        </p:tgtEl>
                                        <p:attrNameLst>
                                          <p:attrName>style.visibility</p:attrName>
                                        </p:attrNameLst>
                                      </p:cBhvr>
                                      <p:to>
                                        <p:strVal val="visible"/>
                                      </p:to>
                                    </p:set>
                                    <p:animEffect transition="in" filter="fade">
                                      <p:cBhvr>
                                        <p:cTn id="21" dur="500"/>
                                        <p:tgtEl>
                                          <p:spTgt spid="1946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9465">
                                            <p:txEl>
                                              <p:pRg st="5" end="5"/>
                                            </p:txEl>
                                          </p:spTgt>
                                        </p:tgtEl>
                                        <p:attrNameLst>
                                          <p:attrName>style.visibility</p:attrName>
                                        </p:attrNameLst>
                                      </p:cBhvr>
                                      <p:to>
                                        <p:strVal val="visible"/>
                                      </p:to>
                                    </p:set>
                                    <p:animEffect transition="in" filter="fade">
                                      <p:cBhvr>
                                        <p:cTn id="24" dur="500"/>
                                        <p:tgtEl>
                                          <p:spTgt spid="1946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9465">
                                            <p:txEl>
                                              <p:pRg st="6" end="6"/>
                                            </p:txEl>
                                          </p:spTgt>
                                        </p:tgtEl>
                                        <p:attrNameLst>
                                          <p:attrName>style.visibility</p:attrName>
                                        </p:attrNameLst>
                                      </p:cBhvr>
                                      <p:to>
                                        <p:strVal val="visible"/>
                                      </p:to>
                                    </p:set>
                                    <p:animEffect transition="in" filter="fade">
                                      <p:cBhvr>
                                        <p:cTn id="27" dur="500"/>
                                        <p:tgtEl>
                                          <p:spTgt spid="1946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465">
                                            <p:txEl>
                                              <p:pRg st="9" end="9"/>
                                            </p:txEl>
                                          </p:spTgt>
                                        </p:tgtEl>
                                        <p:attrNameLst>
                                          <p:attrName>style.visibility</p:attrName>
                                        </p:attrNameLst>
                                      </p:cBhvr>
                                      <p:to>
                                        <p:strVal val="visible"/>
                                      </p:to>
                                    </p:set>
                                    <p:animEffect transition="in" filter="fade">
                                      <p:cBhvr>
                                        <p:cTn id="32" dur="500"/>
                                        <p:tgtEl>
                                          <p:spTgt spid="19465">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9465">
                                            <p:txEl>
                                              <p:pRg st="10" end="10"/>
                                            </p:txEl>
                                          </p:spTgt>
                                        </p:tgtEl>
                                        <p:attrNameLst>
                                          <p:attrName>style.visibility</p:attrName>
                                        </p:attrNameLst>
                                      </p:cBhvr>
                                      <p:to>
                                        <p:strVal val="visible"/>
                                      </p:to>
                                    </p:set>
                                    <p:animEffect transition="in" filter="fade">
                                      <p:cBhvr>
                                        <p:cTn id="35" dur="500"/>
                                        <p:tgtEl>
                                          <p:spTgt spid="19465">
                                            <p:txEl>
                                              <p:pRg st="10" end="1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9465">
                                            <p:txEl>
                                              <p:pRg st="11" end="11"/>
                                            </p:txEl>
                                          </p:spTgt>
                                        </p:tgtEl>
                                        <p:attrNameLst>
                                          <p:attrName>style.visibility</p:attrName>
                                        </p:attrNameLst>
                                      </p:cBhvr>
                                      <p:to>
                                        <p:strVal val="visible"/>
                                      </p:to>
                                    </p:set>
                                    <p:animEffect transition="in" filter="fade">
                                      <p:cBhvr>
                                        <p:cTn id="38" dur="500"/>
                                        <p:tgtEl>
                                          <p:spTgt spid="19465">
                                            <p:txEl>
                                              <p:pRg st="11" end="11"/>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9465">
                                            <p:txEl>
                                              <p:pRg st="12" end="12"/>
                                            </p:txEl>
                                          </p:spTgt>
                                        </p:tgtEl>
                                        <p:attrNameLst>
                                          <p:attrName>style.visibility</p:attrName>
                                        </p:attrNameLst>
                                      </p:cBhvr>
                                      <p:to>
                                        <p:strVal val="visible"/>
                                      </p:to>
                                    </p:set>
                                    <p:animEffect transition="in" filter="fade">
                                      <p:cBhvr>
                                        <p:cTn id="41" dur="500"/>
                                        <p:tgtEl>
                                          <p:spTgt spid="19465">
                                            <p:txEl>
                                              <p:pRg st="12" end="1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465">
                                            <p:txEl>
                                              <p:pRg st="14" end="14"/>
                                            </p:txEl>
                                          </p:spTgt>
                                        </p:tgtEl>
                                        <p:attrNameLst>
                                          <p:attrName>style.visibility</p:attrName>
                                        </p:attrNameLst>
                                      </p:cBhvr>
                                      <p:to>
                                        <p:strVal val="visible"/>
                                      </p:to>
                                    </p:set>
                                    <p:animEffect transition="in" filter="fade">
                                      <p:cBhvr>
                                        <p:cTn id="46" dur="500"/>
                                        <p:tgtEl>
                                          <p:spTgt spid="19465">
                                            <p:txEl>
                                              <p:pRg st="14" end="1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460"/>
                                        </p:tgtEl>
                                        <p:attrNameLst>
                                          <p:attrName>style.visibility</p:attrName>
                                        </p:attrNameLst>
                                      </p:cBhvr>
                                      <p:to>
                                        <p:strVal val="visible"/>
                                      </p:to>
                                    </p:set>
                                    <p:anim calcmode="lin" valueType="num">
                                      <p:cBhvr additive="base">
                                        <p:cTn id="51" dur="500" fill="hold"/>
                                        <p:tgtEl>
                                          <p:spTgt spid="19460"/>
                                        </p:tgtEl>
                                        <p:attrNameLst>
                                          <p:attrName>ppt_x</p:attrName>
                                        </p:attrNameLst>
                                      </p:cBhvr>
                                      <p:tavLst>
                                        <p:tav tm="0">
                                          <p:val>
                                            <p:strVal val="#ppt_x"/>
                                          </p:val>
                                        </p:tav>
                                        <p:tav tm="100000">
                                          <p:val>
                                            <p:strVal val="#ppt_x"/>
                                          </p:val>
                                        </p:tav>
                                      </p:tavLst>
                                    </p:anim>
                                    <p:anim calcmode="lin" valueType="num">
                                      <p:cBhvr additive="base">
                                        <p:cTn id="52"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69075" y="0"/>
            <a:ext cx="8229600" cy="1143000"/>
          </a:xfrm>
        </p:spPr>
        <p:txBody>
          <a:bodyPr/>
          <a:lstStyle/>
          <a:p>
            <a:r>
              <a:rPr lang="en-GB" altLang="en-US" sz="3200" b="1" dirty="0">
                <a:solidFill>
                  <a:srgbClr val="002060"/>
                </a:solidFill>
                <a:latin typeface="Arial" panose="020B0604020202020204" pitchFamily="34" charset="0"/>
                <a:cs typeface="Arial" panose="020B0604020202020204" pitchFamily="34" charset="0"/>
              </a:rPr>
              <a:t>Information related to hazard, exposure, context (capacity and control)</a:t>
            </a:r>
            <a:endParaRPr lang="en-US" altLang="en-US" sz="3200" b="1" dirty="0">
              <a:solidFill>
                <a:srgbClr val="002060"/>
              </a:solidFill>
              <a:latin typeface="Arial" panose="020B0604020202020204" pitchFamily="34" charset="0"/>
              <a:cs typeface="Arial" panose="020B0604020202020204" pitchFamily="34" charset="0"/>
            </a:endParaRPr>
          </a:p>
        </p:txBody>
      </p:sp>
      <p:pic>
        <p:nvPicPr>
          <p:cNvPr id="204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341438"/>
            <a:ext cx="5616575" cy="396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5" y="1617663"/>
            <a:ext cx="6049963" cy="411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916113"/>
            <a:ext cx="6191250"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6700" y="2420938"/>
            <a:ext cx="6121400"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9" name="Text Box 7"/>
          <p:cNvSpPr txBox="1">
            <a:spLocks noChangeArrowheads="1"/>
          </p:cNvSpPr>
          <p:nvPr/>
        </p:nvSpPr>
        <p:spPr bwMode="auto">
          <a:xfrm>
            <a:off x="2935288" y="2983358"/>
            <a:ext cx="4660900" cy="1384995"/>
          </a:xfrm>
          <a:prstGeom prst="rect">
            <a:avLst/>
          </a:prstGeom>
          <a:solidFill>
            <a:schemeClr val="bg1"/>
          </a:solidFill>
          <a:ln w="25400">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5600" indent="-355600" eaLnBrk="0" hangingPunct="0">
              <a:spcBef>
                <a:spcPct val="20000"/>
              </a:spcBef>
              <a:buClr>
                <a:srgbClr val="0099CC"/>
              </a:buClr>
              <a:buChar char="•"/>
              <a:defRPr sz="2400">
                <a:solidFill>
                  <a:schemeClr val="tx1"/>
                </a:solidFill>
                <a:latin typeface="Calibri" pitchFamily="34" charset="0"/>
              </a:defRPr>
            </a:lvl1pPr>
            <a:lvl2pPr marL="901700" indent="-366713"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lnSpc>
                <a:spcPct val="150000"/>
              </a:lnSpc>
              <a:spcBef>
                <a:spcPct val="50000"/>
              </a:spcBef>
              <a:buClrTx/>
            </a:pPr>
            <a:r>
              <a:rPr lang="en-GB" altLang="en-US" b="0" dirty="0">
                <a:solidFill>
                  <a:srgbClr val="003366"/>
                </a:solidFill>
                <a:latin typeface="Myriad Pro" pitchFamily="34" charset="0"/>
                <a:cs typeface="+mn-cs"/>
              </a:rPr>
              <a:t>Structured information</a:t>
            </a:r>
          </a:p>
          <a:p>
            <a:pPr eaLnBrk="1" hangingPunct="1">
              <a:lnSpc>
                <a:spcPct val="150000"/>
              </a:lnSpc>
              <a:spcBef>
                <a:spcPct val="50000"/>
              </a:spcBef>
              <a:buClrTx/>
            </a:pPr>
            <a:r>
              <a:rPr lang="en-GB" altLang="en-US" b="0" dirty="0">
                <a:solidFill>
                  <a:srgbClr val="003366"/>
                </a:solidFill>
                <a:latin typeface="Myriad Pro" pitchFamily="34" charset="0"/>
                <a:cs typeface="+mn-cs"/>
              </a:rPr>
              <a:t>Document the source</a:t>
            </a:r>
            <a:endParaRPr lang="en-US" altLang="en-US" b="0" dirty="0">
              <a:solidFill>
                <a:srgbClr val="003366"/>
              </a:solidFill>
              <a:latin typeface="Myriad Pro" pitchFamily="34" charset="0"/>
              <a:cs typeface="+mn-cs"/>
            </a:endParaRPr>
          </a:p>
        </p:txBody>
      </p:sp>
    </p:spTree>
    <p:extLst>
      <p:ext uri="{BB962C8B-B14F-4D97-AF65-F5344CB8AC3E}">
        <p14:creationId xmlns:p14="http://schemas.microsoft.com/office/powerpoint/2010/main" val="30631167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blinds(horizontal)">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7"/>
                                        </p:tgtEl>
                                        <p:attrNameLst>
                                          <p:attrName>style.visibility</p:attrName>
                                        </p:attrNameLst>
                                      </p:cBhvr>
                                      <p:to>
                                        <p:strVal val="visible"/>
                                      </p:to>
                                    </p:set>
                                    <p:animEffect transition="in" filter="blinds(horizontal)">
                                      <p:cBhvr>
                                        <p:cTn id="12" dur="500"/>
                                        <p:tgtEl>
                                          <p:spTgt spid="542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278"/>
                                        </p:tgtEl>
                                        <p:attrNameLst>
                                          <p:attrName>style.visibility</p:attrName>
                                        </p:attrNameLst>
                                      </p:cBhvr>
                                      <p:to>
                                        <p:strVal val="visible"/>
                                      </p:to>
                                    </p:set>
                                    <p:animEffect transition="in" filter="blinds(horizontal)">
                                      <p:cBhvr>
                                        <p:cTn id="17" dur="500"/>
                                        <p:tgtEl>
                                          <p:spTgt spid="542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4279"/>
                                        </p:tgtEl>
                                        <p:attrNameLst>
                                          <p:attrName>style.visibility</p:attrName>
                                        </p:attrNameLst>
                                      </p:cBhvr>
                                      <p:to>
                                        <p:strVal val="visible"/>
                                      </p:to>
                                    </p:set>
                                    <p:animEffect transition="in" filter="blinds(horizontal)">
                                      <p:cBhvr>
                                        <p:cTn id="22" dur="500"/>
                                        <p:tgtEl>
                                          <p:spTgt spid="54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583406" y="-42038"/>
            <a:ext cx="8229600" cy="1143000"/>
          </a:xfrm>
        </p:spPr>
        <p:txBody>
          <a:bodyPr/>
          <a:lstStyle/>
          <a:p>
            <a:r>
              <a:rPr lang="en-GB" altLang="zh-CN" sz="3200" b="1" dirty="0">
                <a:solidFill>
                  <a:srgbClr val="002060"/>
                </a:solidFill>
              </a:rPr>
              <a:t>Rapid Risk assessment</a:t>
            </a:r>
            <a:br>
              <a:rPr lang="en-GB" altLang="zh-CN" sz="3200" b="1" dirty="0">
                <a:solidFill>
                  <a:srgbClr val="002060"/>
                </a:solidFill>
              </a:rPr>
            </a:br>
            <a:r>
              <a:rPr lang="en-GB" altLang="zh-CN" sz="3200" b="1" dirty="0">
                <a:solidFill>
                  <a:srgbClr val="002060"/>
                </a:solidFill>
              </a:rPr>
              <a:t>Deciding on the risk questions</a:t>
            </a:r>
            <a:endParaRPr lang="en-US" altLang="zh-CN" sz="3200" b="1" dirty="0">
              <a:solidFill>
                <a:srgbClr val="002060"/>
              </a:solidFill>
            </a:endParaRPr>
          </a:p>
        </p:txBody>
      </p:sp>
      <p:sp>
        <p:nvSpPr>
          <p:cNvPr id="18437" name="Rectangle 3"/>
          <p:cNvSpPr>
            <a:spLocks noGrp="1" noChangeArrowheads="1"/>
          </p:cNvSpPr>
          <p:nvPr>
            <p:ph type="body" idx="4294967295"/>
          </p:nvPr>
        </p:nvSpPr>
        <p:spPr>
          <a:xfrm>
            <a:off x="384114" y="1064786"/>
            <a:ext cx="8537148" cy="4165284"/>
          </a:xfrm>
        </p:spPr>
        <p:txBody>
          <a:bodyPr/>
          <a:lstStyle/>
          <a:p>
            <a:pPr>
              <a:spcBef>
                <a:spcPts val="0"/>
              </a:spcBef>
            </a:pPr>
            <a:r>
              <a:rPr lang="en-US" altLang="zh-CN" sz="2400" dirty="0">
                <a:solidFill>
                  <a:srgbClr val="002060"/>
                </a:solidFill>
              </a:rPr>
              <a:t>Important to define </a:t>
            </a:r>
            <a:r>
              <a:rPr lang="en-US" altLang="zh-CN" sz="2400" dirty="0">
                <a:solidFill>
                  <a:schemeClr val="accent6">
                    <a:lumMod val="75000"/>
                  </a:schemeClr>
                </a:solidFill>
              </a:rPr>
              <a:t>at the beginning</a:t>
            </a:r>
          </a:p>
          <a:p>
            <a:pPr>
              <a:spcBef>
                <a:spcPts val="0"/>
              </a:spcBef>
            </a:pPr>
            <a:endParaRPr lang="en-GB" altLang="zh-CN" sz="2400" dirty="0">
              <a:solidFill>
                <a:srgbClr val="002060"/>
              </a:solidFill>
            </a:endParaRPr>
          </a:p>
          <a:p>
            <a:pPr>
              <a:spcBef>
                <a:spcPts val="0"/>
              </a:spcBef>
            </a:pPr>
            <a:r>
              <a:rPr lang="en-GB" altLang="zh-CN" sz="2400" dirty="0">
                <a:solidFill>
                  <a:srgbClr val="002060"/>
                </a:solidFill>
              </a:rPr>
              <a:t>Key questions to define the scope of the assessment</a:t>
            </a:r>
          </a:p>
          <a:p>
            <a:pPr>
              <a:spcBef>
                <a:spcPts val="0"/>
              </a:spcBef>
            </a:pPr>
            <a:endParaRPr lang="fr-CH" sz="2400" dirty="0">
              <a:solidFill>
                <a:srgbClr val="002060"/>
              </a:solidFill>
            </a:endParaRPr>
          </a:p>
          <a:p>
            <a:pPr>
              <a:spcBef>
                <a:spcPts val="0"/>
              </a:spcBef>
            </a:pPr>
            <a:r>
              <a:rPr lang="fr-CH" sz="2400" dirty="0" err="1">
                <a:solidFill>
                  <a:srgbClr val="002060"/>
                </a:solidFill>
              </a:rPr>
              <a:t>Depending</a:t>
            </a:r>
            <a:r>
              <a:rPr lang="fr-CH" sz="2400" dirty="0">
                <a:solidFill>
                  <a:srgbClr val="002060"/>
                </a:solidFill>
              </a:rPr>
              <a:t> on the question, </a:t>
            </a:r>
            <a:r>
              <a:rPr lang="fr-CH" sz="2400" dirty="0" err="1">
                <a:solidFill>
                  <a:srgbClr val="002060"/>
                </a:solidFill>
              </a:rPr>
              <a:t>additional</a:t>
            </a:r>
            <a:r>
              <a:rPr lang="fr-CH" sz="2400" dirty="0">
                <a:solidFill>
                  <a:srgbClr val="002060"/>
                </a:solidFill>
              </a:rPr>
              <a:t> information and experts </a:t>
            </a:r>
            <a:r>
              <a:rPr lang="fr-CH" sz="2400" dirty="0" err="1">
                <a:solidFill>
                  <a:srgbClr val="002060"/>
                </a:solidFill>
              </a:rPr>
              <a:t>may</a:t>
            </a:r>
            <a:r>
              <a:rPr lang="fr-CH" sz="2400" dirty="0">
                <a:solidFill>
                  <a:srgbClr val="002060"/>
                </a:solidFill>
              </a:rPr>
              <a:t> </a:t>
            </a:r>
            <a:r>
              <a:rPr lang="fr-CH" sz="2400" dirty="0" err="1">
                <a:solidFill>
                  <a:srgbClr val="002060"/>
                </a:solidFill>
              </a:rPr>
              <a:t>be</a:t>
            </a:r>
            <a:r>
              <a:rPr lang="fr-CH" sz="2400" dirty="0">
                <a:solidFill>
                  <a:srgbClr val="002060"/>
                </a:solidFill>
              </a:rPr>
              <a:t> </a:t>
            </a:r>
            <a:r>
              <a:rPr lang="fr-CH" sz="2400" dirty="0" err="1">
                <a:solidFill>
                  <a:srgbClr val="002060"/>
                </a:solidFill>
              </a:rPr>
              <a:t>needed</a:t>
            </a:r>
            <a:endParaRPr lang="fr-CH" sz="2400" dirty="0">
              <a:solidFill>
                <a:srgbClr val="002060"/>
              </a:solidFill>
            </a:endParaRPr>
          </a:p>
          <a:p>
            <a:pPr lvl="0">
              <a:spcBef>
                <a:spcPts val="0"/>
              </a:spcBef>
            </a:pPr>
            <a:endParaRPr lang="en-US" sz="2400" dirty="0">
              <a:solidFill>
                <a:schemeClr val="accent6">
                  <a:lumMod val="75000"/>
                </a:schemeClr>
              </a:solidFill>
            </a:endParaRPr>
          </a:p>
          <a:p>
            <a:pPr lvl="0">
              <a:spcBef>
                <a:spcPts val="0"/>
              </a:spcBef>
            </a:pPr>
            <a:r>
              <a:rPr lang="en-US" sz="2400" dirty="0">
                <a:solidFill>
                  <a:schemeClr val="accent6">
                    <a:lumMod val="75000"/>
                  </a:schemeClr>
                </a:solidFill>
              </a:rPr>
              <a:t>Main questions</a:t>
            </a:r>
            <a:r>
              <a:rPr lang="en-US" sz="2400" dirty="0">
                <a:solidFill>
                  <a:srgbClr val="002060"/>
                </a:solidFill>
              </a:rPr>
              <a:t>:  </a:t>
            </a:r>
          </a:p>
          <a:p>
            <a:pPr lvl="1">
              <a:spcBef>
                <a:spcPts val="0"/>
              </a:spcBef>
            </a:pPr>
            <a:r>
              <a:rPr lang="en-US" sz="2000" dirty="0">
                <a:solidFill>
                  <a:srgbClr val="002060"/>
                </a:solidFill>
              </a:rPr>
              <a:t>"What is the risk associated with an exposure to a particular hazard in a particular place, for a particular population at a particular time? “</a:t>
            </a:r>
          </a:p>
          <a:p>
            <a:pPr lvl="1">
              <a:spcBef>
                <a:spcPts val="0"/>
              </a:spcBef>
            </a:pPr>
            <a:r>
              <a:rPr lang="en-GB" altLang="zh-CN" sz="2000" b="0" dirty="0">
                <a:solidFill>
                  <a:srgbClr val="002060"/>
                </a:solidFill>
              </a:rPr>
              <a:t>Questions related to Annex 2 IHR : impact on human health, spread of the disease, h</a:t>
            </a:r>
            <a:r>
              <a:rPr lang="en-US" altLang="zh-CN" sz="2000" dirty="0">
                <a:solidFill>
                  <a:srgbClr val="002060"/>
                </a:solidFill>
              </a:rPr>
              <a:t>ow likely is it that the event can be controlled with available resources …</a:t>
            </a:r>
            <a:endParaRPr lang="en-GB" altLang="zh-CN" sz="2000" b="0" dirty="0">
              <a:solidFill>
                <a:srgbClr val="002060"/>
              </a:solidFill>
            </a:endParaRPr>
          </a:p>
        </p:txBody>
      </p:sp>
    </p:spTree>
    <p:extLst>
      <p:ext uri="{BB962C8B-B14F-4D97-AF65-F5344CB8AC3E}">
        <p14:creationId xmlns:p14="http://schemas.microsoft.com/office/powerpoint/2010/main" val="3996598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b="1" dirty="0">
                <a:solidFill>
                  <a:srgbClr val="002060"/>
                </a:solidFill>
              </a:rPr>
              <a:t>Examples of questions in particular contexts</a:t>
            </a:r>
          </a:p>
        </p:txBody>
      </p:sp>
      <p:sp>
        <p:nvSpPr>
          <p:cNvPr id="3" name="Content Placeholder 2"/>
          <p:cNvSpPr>
            <a:spLocks noGrp="1"/>
          </p:cNvSpPr>
          <p:nvPr>
            <p:ph idx="1"/>
          </p:nvPr>
        </p:nvSpPr>
        <p:spPr>
          <a:xfrm>
            <a:off x="262467" y="1600200"/>
            <a:ext cx="8754533" cy="4525963"/>
          </a:xfrm>
        </p:spPr>
        <p:txBody>
          <a:bodyPr>
            <a:normAutofit/>
          </a:bodyPr>
          <a:lstStyle/>
          <a:p>
            <a:r>
              <a:rPr lang="en-US" sz="2400" dirty="0"/>
              <a:t>52 pigs were found dead in two neighboring farms</a:t>
            </a:r>
          </a:p>
          <a:p>
            <a:pPr lvl="1"/>
            <a:r>
              <a:rPr lang="en-US" sz="2400" dirty="0"/>
              <a:t>"Could there be a risk to human health?“</a:t>
            </a:r>
          </a:p>
          <a:p>
            <a:pPr marL="457200" lvl="1" indent="0">
              <a:buNone/>
            </a:pPr>
            <a:endParaRPr lang="en-US" sz="2400" dirty="0"/>
          </a:p>
          <a:p>
            <a:pPr>
              <a:spcBef>
                <a:spcPts val="1200"/>
              </a:spcBef>
            </a:pPr>
            <a:r>
              <a:rPr lang="en-US" sz="2400" dirty="0"/>
              <a:t>2 deaths and 16 suspected cases of cholera in one area of the city</a:t>
            </a:r>
          </a:p>
          <a:p>
            <a:pPr lvl="1"/>
            <a:r>
              <a:rPr lang="en-US" sz="2400" dirty="0"/>
              <a:t>« What is the likelihood that cases spread out? »</a:t>
            </a:r>
          </a:p>
          <a:p>
            <a:pPr lvl="1"/>
            <a:r>
              <a:rPr lang="en-US" sz="2400" dirty="0"/>
              <a:t>« What would be the public health consequences of such a spread? »</a:t>
            </a:r>
          </a:p>
          <a:p>
            <a:pPr lvl="1"/>
            <a:endParaRPr lang="fr-FR" dirty="0"/>
          </a:p>
        </p:txBody>
      </p:sp>
    </p:spTree>
    <p:extLst>
      <p:ext uri="{BB962C8B-B14F-4D97-AF65-F5344CB8AC3E}">
        <p14:creationId xmlns:p14="http://schemas.microsoft.com/office/powerpoint/2010/main" val="1851550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658" y="31719"/>
            <a:ext cx="8229600" cy="1049866"/>
          </a:xfrm>
        </p:spPr>
        <p:txBody>
          <a:bodyPr/>
          <a:lstStyle/>
          <a:p>
            <a:r>
              <a:rPr lang="en-GB" sz="3600" b="1" dirty="0">
                <a:solidFill>
                  <a:srgbClr val="002060"/>
                </a:solidFill>
              </a:rPr>
              <a:t>4. The risk matrix</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554" y="1297171"/>
            <a:ext cx="3565197" cy="47748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3501" y="1646617"/>
            <a:ext cx="4832015" cy="352128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55344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0" y="122238"/>
            <a:ext cx="9144000" cy="1143000"/>
          </a:xfrm>
        </p:spPr>
        <p:txBody>
          <a:bodyPr/>
          <a:lstStyle/>
          <a:p>
            <a:r>
              <a:rPr lang="en-GB" altLang="en-US" sz="3600" b="1" dirty="0">
                <a:solidFill>
                  <a:srgbClr val="002060"/>
                </a:solidFill>
                <a:latin typeface="Arial" panose="020B0604020202020204" pitchFamily="34" charset="0"/>
                <a:cs typeface="Arial" panose="020B0604020202020204" pitchFamily="34" charset="0"/>
              </a:rPr>
              <a:t>Risk = likelihood X</a:t>
            </a:r>
            <a:r>
              <a:rPr lang="en-GB" altLang="en-US" sz="3600" b="1" dirty="0">
                <a:solidFill>
                  <a:srgbClr val="002060"/>
                </a:solidFill>
              </a:rPr>
              <a:t> </a:t>
            </a:r>
            <a:r>
              <a:rPr lang="en-GB" altLang="en-US" sz="3600" b="1" dirty="0">
                <a:solidFill>
                  <a:srgbClr val="002060"/>
                </a:solidFill>
                <a:latin typeface="Arial" panose="020B0604020202020204" pitchFamily="34" charset="0"/>
                <a:cs typeface="Arial" panose="020B0604020202020204" pitchFamily="34" charset="0"/>
              </a:rPr>
              <a:t>consequences</a:t>
            </a:r>
            <a:endParaRPr lang="en-US" altLang="en-US" sz="3600" b="1" dirty="0">
              <a:solidFill>
                <a:srgbClr val="002060"/>
              </a:solidFill>
              <a:latin typeface="Arial" panose="020B0604020202020204" pitchFamily="34" charset="0"/>
              <a:cs typeface="Arial" panose="020B0604020202020204" pitchFamily="34" charset="0"/>
            </a:endParaRPr>
          </a:p>
        </p:txBody>
      </p:sp>
      <p:grpSp>
        <p:nvGrpSpPr>
          <p:cNvPr id="2" name="Group 1"/>
          <p:cNvGrpSpPr/>
          <p:nvPr/>
        </p:nvGrpSpPr>
        <p:grpSpPr>
          <a:xfrm>
            <a:off x="517793" y="1345322"/>
            <a:ext cx="8108414" cy="4497866"/>
            <a:chOff x="495758" y="1090708"/>
            <a:chExt cx="8648242" cy="5291042"/>
          </a:xfrm>
        </p:grpSpPr>
        <p:pic>
          <p:nvPicPr>
            <p:cNvPr id="92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758" y="1090708"/>
              <a:ext cx="8648241" cy="5291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762" y="3657600"/>
              <a:ext cx="8645238"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825191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txBox="1">
            <a:spLocks noChangeArrowheads="1"/>
          </p:cNvSpPr>
          <p:nvPr/>
        </p:nvSpPr>
        <p:spPr bwMode="auto">
          <a:xfrm>
            <a:off x="0" y="-142876"/>
            <a:ext cx="9144000" cy="1233889"/>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79488" eaLnBrk="0" hangingPunct="0">
              <a:spcBef>
                <a:spcPct val="20000"/>
              </a:spcBef>
              <a:buClr>
                <a:srgbClr val="0099CC"/>
              </a:buClr>
              <a:buChar char="•"/>
              <a:defRPr sz="2400">
                <a:solidFill>
                  <a:schemeClr val="tx1"/>
                </a:solidFill>
                <a:latin typeface="Calibri" pitchFamily="34" charset="0"/>
              </a:defRPr>
            </a:lvl1pPr>
            <a:lvl2pPr marL="742950" indent="-285750" defTabSz="979488" eaLnBrk="0" hangingPunct="0">
              <a:spcBef>
                <a:spcPct val="20000"/>
              </a:spcBef>
              <a:buClr>
                <a:srgbClr val="0099CC"/>
              </a:buClr>
              <a:buChar char="•"/>
              <a:defRPr sz="2000">
                <a:solidFill>
                  <a:schemeClr val="tx1"/>
                </a:solidFill>
                <a:latin typeface="Calibri" pitchFamily="34" charset="0"/>
              </a:defRPr>
            </a:lvl2pPr>
            <a:lvl3pPr marL="1143000" indent="-228600" defTabSz="979488" eaLnBrk="0" hangingPunct="0">
              <a:spcBef>
                <a:spcPct val="20000"/>
              </a:spcBef>
              <a:buChar char="•"/>
              <a:defRPr sz="2400">
                <a:solidFill>
                  <a:schemeClr val="tx1"/>
                </a:solidFill>
                <a:latin typeface="Calibri" pitchFamily="34" charset="0"/>
              </a:defRPr>
            </a:lvl3pPr>
            <a:lvl4pPr marL="1600200" indent="-228600" defTabSz="979488" eaLnBrk="0" hangingPunct="0">
              <a:spcBef>
                <a:spcPct val="20000"/>
              </a:spcBef>
              <a:buChar char="–"/>
              <a:defRPr sz="1600">
                <a:solidFill>
                  <a:schemeClr val="tx1"/>
                </a:solidFill>
                <a:latin typeface="Arial" charset="0"/>
              </a:defRPr>
            </a:lvl4pPr>
            <a:lvl5pPr marL="2057400" indent="-228600" defTabSz="979488" eaLnBrk="0" hangingPunct="0">
              <a:spcBef>
                <a:spcPct val="20000"/>
              </a:spcBef>
              <a:buChar char="»"/>
              <a:defRPr sz="2000">
                <a:solidFill>
                  <a:schemeClr val="tx1"/>
                </a:solidFill>
                <a:latin typeface="Arial" charset="0"/>
              </a:defRPr>
            </a:lvl5pPr>
            <a:lvl6pPr marL="2514600" indent="-228600" defTabSz="979488" eaLnBrk="0" fontAlgn="base" hangingPunct="0">
              <a:spcBef>
                <a:spcPct val="20000"/>
              </a:spcBef>
              <a:spcAft>
                <a:spcPct val="0"/>
              </a:spcAft>
              <a:buChar char="»"/>
              <a:defRPr sz="2000">
                <a:solidFill>
                  <a:schemeClr val="tx1"/>
                </a:solidFill>
                <a:latin typeface="Arial" charset="0"/>
              </a:defRPr>
            </a:lvl6pPr>
            <a:lvl7pPr marL="2971800" indent="-228600" defTabSz="979488" eaLnBrk="0" fontAlgn="base" hangingPunct="0">
              <a:spcBef>
                <a:spcPct val="20000"/>
              </a:spcBef>
              <a:spcAft>
                <a:spcPct val="0"/>
              </a:spcAft>
              <a:buChar char="»"/>
              <a:defRPr sz="2000">
                <a:solidFill>
                  <a:schemeClr val="tx1"/>
                </a:solidFill>
                <a:latin typeface="Arial" charset="0"/>
              </a:defRPr>
            </a:lvl7pPr>
            <a:lvl8pPr marL="3429000" indent="-228600" defTabSz="979488" eaLnBrk="0" fontAlgn="base" hangingPunct="0">
              <a:spcBef>
                <a:spcPct val="20000"/>
              </a:spcBef>
              <a:spcAft>
                <a:spcPct val="0"/>
              </a:spcAft>
              <a:buChar char="»"/>
              <a:defRPr sz="2000">
                <a:solidFill>
                  <a:schemeClr val="tx1"/>
                </a:solidFill>
                <a:latin typeface="Arial" charset="0"/>
              </a:defRPr>
            </a:lvl8pPr>
            <a:lvl9pPr marL="3886200" indent="-228600" defTabSz="979488"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GB" altLang="en-GB" sz="3600" dirty="0">
                <a:solidFill>
                  <a:srgbClr val="002060"/>
                </a:solidFill>
                <a:latin typeface="Arial" panose="020B0604020202020204" pitchFamily="34" charset="0"/>
                <a:cs typeface="Arial" panose="020B0604020202020204" pitchFamily="34" charset="0"/>
              </a:rPr>
              <a:t>Intervention and monitoring</a:t>
            </a:r>
            <a:endParaRPr lang="en-US" altLang="en-GB" sz="3600" dirty="0">
              <a:solidFill>
                <a:srgbClr val="002060"/>
              </a:solidFill>
              <a:latin typeface="Arial" panose="020B0604020202020204" pitchFamily="34" charset="0"/>
              <a:cs typeface="Arial" panose="020B0604020202020204" pitchFamily="34" charset="0"/>
            </a:endParaRPr>
          </a:p>
        </p:txBody>
      </p:sp>
      <p:graphicFrame>
        <p:nvGraphicFramePr>
          <p:cNvPr id="179251" name="Group 51"/>
          <p:cNvGraphicFramePr>
            <a:graphicFrameLocks noGrp="1"/>
          </p:cNvGraphicFramePr>
          <p:nvPr>
            <p:extLst/>
          </p:nvPr>
        </p:nvGraphicFramePr>
        <p:xfrm>
          <a:off x="429659" y="1341152"/>
          <a:ext cx="8517491" cy="4389439"/>
        </p:xfrm>
        <a:graphic>
          <a:graphicData uri="http://schemas.openxmlformats.org/drawingml/2006/table">
            <a:tbl>
              <a:tblPr/>
              <a:tblGrid>
                <a:gridCol w="1645601">
                  <a:extLst>
                    <a:ext uri="{9D8B030D-6E8A-4147-A177-3AD203B41FA5}">
                      <a16:colId xmlns:a16="http://schemas.microsoft.com/office/drawing/2014/main" val="20000"/>
                    </a:ext>
                  </a:extLst>
                </a:gridCol>
                <a:gridCol w="1549620">
                  <a:extLst>
                    <a:ext uri="{9D8B030D-6E8A-4147-A177-3AD203B41FA5}">
                      <a16:colId xmlns:a16="http://schemas.microsoft.com/office/drawing/2014/main" val="20001"/>
                    </a:ext>
                  </a:extLst>
                </a:gridCol>
                <a:gridCol w="1137833">
                  <a:extLst>
                    <a:ext uri="{9D8B030D-6E8A-4147-A177-3AD203B41FA5}">
                      <a16:colId xmlns:a16="http://schemas.microsoft.com/office/drawing/2014/main" val="20002"/>
                    </a:ext>
                  </a:extLst>
                </a:gridCol>
                <a:gridCol w="1351466">
                  <a:extLst>
                    <a:ext uri="{9D8B030D-6E8A-4147-A177-3AD203B41FA5}">
                      <a16:colId xmlns:a16="http://schemas.microsoft.com/office/drawing/2014/main" val="20003"/>
                    </a:ext>
                  </a:extLst>
                </a:gridCol>
                <a:gridCol w="1232265">
                  <a:extLst>
                    <a:ext uri="{9D8B030D-6E8A-4147-A177-3AD203B41FA5}">
                      <a16:colId xmlns:a16="http://schemas.microsoft.com/office/drawing/2014/main" val="20004"/>
                    </a:ext>
                  </a:extLst>
                </a:gridCol>
                <a:gridCol w="1600706">
                  <a:extLst>
                    <a:ext uri="{9D8B030D-6E8A-4147-A177-3AD203B41FA5}">
                      <a16:colId xmlns:a16="http://schemas.microsoft.com/office/drawing/2014/main" val="20005"/>
                    </a:ext>
                  </a:extLst>
                </a:gridCol>
              </a:tblGrid>
              <a:tr h="579681">
                <a:tc rowSpan="2">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2000" b="0" i="0" u="none" strike="noStrike" cap="none" normalizeH="0" baseline="0" dirty="0">
                          <a:ln>
                            <a:noFill/>
                          </a:ln>
                          <a:solidFill>
                            <a:schemeClr val="tx1"/>
                          </a:solidFill>
                          <a:effectLst/>
                          <a:latin typeface="Calibri" pitchFamily="34" charset="0"/>
                          <a:ea typeface="SimSun" pitchFamily="2" charset="-122"/>
                          <a:cs typeface="Arial" charset="0"/>
                        </a:rPr>
                        <a:t>Likelihood</a:t>
                      </a:r>
                      <a:endParaRPr kumimoji="0" lang="en-US" altLang="zh-CN" sz="2000" b="0" i="0" u="none" strike="noStrike" cap="none" normalizeH="0" baseline="0" dirty="0">
                        <a:ln>
                          <a:noFill/>
                        </a:ln>
                        <a:solidFill>
                          <a:schemeClr val="tx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2200" b="0" i="0" u="none" strike="noStrike" cap="none" normalizeH="0" baseline="0" dirty="0">
                          <a:ln>
                            <a:noFill/>
                          </a:ln>
                          <a:solidFill>
                            <a:schemeClr val="tx1"/>
                          </a:solidFill>
                          <a:effectLst/>
                          <a:latin typeface="Calibri" pitchFamily="34" charset="0"/>
                          <a:ea typeface="SimSun" pitchFamily="2" charset="-122"/>
                          <a:cs typeface="Arial" charset="0"/>
                        </a:rPr>
                        <a:t>Consequences</a:t>
                      </a:r>
                      <a:endParaRPr kumimoji="0" lang="en-US" altLang="zh-CN" sz="2200" b="0" i="0" u="none" strike="noStrike" cap="none" normalizeH="0" baseline="0" dirty="0">
                        <a:ln>
                          <a:noFill/>
                        </a:ln>
                        <a:solidFill>
                          <a:schemeClr val="tx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44023">
                <a:tc vMerge="1">
                  <a:txBody>
                    <a:bodyPr/>
                    <a:lstStyle/>
                    <a:p>
                      <a:endParaRPr lang="en-US"/>
                    </a:p>
                  </a:txBody>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Minimal</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Minor</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Moderate</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Major</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Severe</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extLst>
                  <a:ext uri="{0D108BD9-81ED-4DB2-BD59-A6C34878D82A}">
                    <a16:rowId xmlns:a16="http://schemas.microsoft.com/office/drawing/2014/main" val="10001"/>
                  </a:ext>
                </a:extLst>
              </a:tr>
              <a:tr h="74701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Almost certain</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rowSpan="5" gridSpan="5">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AU" altLang="zh-CN" sz="1700" b="0" i="0" u="none" strike="noStrike" cap="none" normalizeH="0" baseline="0" dirty="0">
                        <a:ln>
                          <a:noFill/>
                        </a:ln>
                        <a:solidFill>
                          <a:schemeClr val="bg1"/>
                        </a:solidFill>
                        <a:effectLst/>
                        <a:latin typeface="Arial" charset="0"/>
                        <a:ea typeface="SimSun" pitchFamily="2" charset="-122"/>
                        <a:cs typeface="Arial" charset="0"/>
                      </a:endParaRPr>
                    </a:p>
                  </a:txBody>
                  <a:tcPr anchor="ctr" horzOverflow="overflow">
                    <a:lnL>
                      <a:noFill/>
                    </a:lnL>
                    <a:lnR>
                      <a:noFill/>
                    </a:lnR>
                    <a:lnT>
                      <a:noFill/>
                    </a:lnT>
                    <a:lnB>
                      <a:noFill/>
                    </a:lnB>
                    <a:lnTlToBr>
                      <a:noFill/>
                    </a:lnTlToBr>
                    <a:lnBlToTr>
                      <a:noFill/>
                    </a:lnBlToTr>
                    <a:gradFill rotWithShape="0">
                      <a:gsLst>
                        <a:gs pos="0">
                          <a:srgbClr val="00FF00"/>
                        </a:gs>
                        <a:gs pos="100000">
                          <a:srgbClr val="CC0000"/>
                        </a:gs>
                      </a:gsLst>
                      <a:lin ang="18900000" scaled="1"/>
                    </a:gradFill>
                  </a:tcPr>
                </a:tc>
                <a:tc rowSpan="5" hMerge="1">
                  <a:txBody>
                    <a:bodyPr/>
                    <a:lstStyle/>
                    <a:p>
                      <a:endParaRPr lang="en-US"/>
                    </a:p>
                  </a:txBody>
                  <a:tcPr/>
                </a:tc>
                <a:tc rowSpan="5" hMerge="1">
                  <a:txBody>
                    <a:bodyPr/>
                    <a:lstStyle/>
                    <a:p>
                      <a:endParaRPr lang="en-US"/>
                    </a:p>
                  </a:txBody>
                  <a:tcPr/>
                </a:tc>
                <a:tc rowSpan="5" hMerge="1">
                  <a:txBody>
                    <a:bodyPr/>
                    <a:lstStyle/>
                    <a:p>
                      <a:endParaRPr lang="en-US"/>
                    </a:p>
                  </a:txBody>
                  <a:tcPr/>
                </a:tc>
                <a:tc rowSpan="5" hMerge="1">
                  <a:txBody>
                    <a:bodyPr/>
                    <a:lstStyle/>
                    <a:p>
                      <a:endParaRPr lang="en-US"/>
                    </a:p>
                  </a:txBody>
                  <a:tcPr/>
                </a:tc>
                <a:extLst>
                  <a:ext uri="{0D108BD9-81ED-4DB2-BD59-A6C34878D82A}">
                    <a16:rowId xmlns:a16="http://schemas.microsoft.com/office/drawing/2014/main" val="10002"/>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Highly likely</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3"/>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Likely</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4"/>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Unlikely</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5"/>
                  </a:ext>
                </a:extLst>
              </a:tr>
              <a:tr h="579681">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zh-CN" sz="1800" b="0" i="0" u="none" strike="noStrike" cap="none" normalizeH="0" baseline="0" dirty="0">
                          <a:ln>
                            <a:noFill/>
                          </a:ln>
                          <a:solidFill>
                            <a:schemeClr val="bg1"/>
                          </a:solidFill>
                          <a:effectLst/>
                          <a:latin typeface="Calibri" pitchFamily="34" charset="0"/>
                          <a:ea typeface="SimSun" pitchFamily="2" charset="-122"/>
                          <a:cs typeface="Arial" charset="0"/>
                        </a:rPr>
                        <a:t>Very unlikely</a:t>
                      </a:r>
                      <a:endParaRPr kumimoji="0" lang="en-US" altLang="zh-CN" sz="1800" b="0" i="0" u="none" strike="noStrike" cap="none" normalizeH="0" baseline="0" dirty="0">
                        <a:ln>
                          <a:noFill/>
                        </a:ln>
                        <a:solidFill>
                          <a:schemeClr val="bg1"/>
                        </a:solidFill>
                        <a:effectLst/>
                        <a:latin typeface="Calibri" pitchFamily="34" charset="0"/>
                        <a:ea typeface="SimSun" pitchFamily="2" charset="-122"/>
                        <a:cs typeface="Arial" charset="0"/>
                      </a:endParaRPr>
                    </a:p>
                  </a:txBody>
                  <a:tcPr anchor="ctr" horzOverflow="overflow">
                    <a:lnL>
                      <a:noFill/>
                    </a:lnL>
                    <a:lnR>
                      <a:noFill/>
                    </a:lnR>
                    <a:lnT>
                      <a:noFill/>
                    </a:lnT>
                    <a:lnB>
                      <a:noFill/>
                    </a:lnB>
                    <a:lnTlToBr>
                      <a:noFill/>
                    </a:lnTlToBr>
                    <a:lnBlToTr>
                      <a:noFill/>
                    </a:lnBlToTr>
                    <a:solidFill>
                      <a:srgbClr val="2290D4"/>
                    </a:solidFill>
                  </a:tcPr>
                </a:tc>
                <a:tc gridSpan="5"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6"/>
                  </a:ext>
                </a:extLst>
              </a:tr>
            </a:tbl>
          </a:graphicData>
        </a:graphic>
      </p:graphicFrame>
      <p:pic>
        <p:nvPicPr>
          <p:cNvPr id="11283" name="Picture 52"/>
          <p:cNvPicPr>
            <a:picLocks noChangeArrowheads="1"/>
          </p:cNvPicPr>
          <p:nvPr/>
        </p:nvPicPr>
        <p:blipFill rotWithShape="1">
          <a:blip r:embed="rId3">
            <a:extLst>
              <a:ext uri="{28A0092B-C50C-407E-A947-70E740481C1C}">
                <a14:useLocalDpi xmlns:a14="http://schemas.microsoft.com/office/drawing/2010/main" val="0"/>
              </a:ext>
            </a:extLst>
          </a:blip>
          <a:srcRect r="2038"/>
          <a:stretch/>
        </p:blipFill>
        <p:spPr bwMode="auto">
          <a:xfrm>
            <a:off x="2011669" y="2642174"/>
            <a:ext cx="6913256" cy="3074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41"/>
          <p:cNvSpPr txBox="1">
            <a:spLocks noChangeArrowheads="1"/>
          </p:cNvSpPr>
          <p:nvPr/>
        </p:nvSpPr>
        <p:spPr bwMode="auto">
          <a:xfrm>
            <a:off x="4312657" y="4010599"/>
            <a:ext cx="10991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rtl="1" eaLnBrk="1" hangingPunct="1">
              <a:spcBef>
                <a:spcPct val="50000"/>
              </a:spcBef>
              <a:buClrTx/>
              <a:buFontTx/>
              <a:buNone/>
            </a:pPr>
            <a:r>
              <a:rPr lang="en-GB" altLang="zh-CN" sz="2000" dirty="0">
                <a:solidFill>
                  <a:srgbClr val="000000"/>
                </a:solidFill>
              </a:rPr>
              <a:t>Measles</a:t>
            </a:r>
            <a:endParaRPr lang="en-US" altLang="zh-CN" sz="2000" dirty="0">
              <a:solidFill>
                <a:srgbClr val="000000"/>
              </a:solidFill>
            </a:endParaRPr>
          </a:p>
        </p:txBody>
      </p:sp>
      <p:sp>
        <p:nvSpPr>
          <p:cNvPr id="179236" name="Text Box 39"/>
          <p:cNvSpPr txBox="1">
            <a:spLocks noChangeArrowheads="1"/>
          </p:cNvSpPr>
          <p:nvPr/>
        </p:nvSpPr>
        <p:spPr bwMode="auto">
          <a:xfrm>
            <a:off x="7426478" y="5234562"/>
            <a:ext cx="11486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rtl="1" eaLnBrk="1" hangingPunct="1">
              <a:spcBef>
                <a:spcPct val="50000"/>
              </a:spcBef>
              <a:buClrTx/>
              <a:buFontTx/>
              <a:buNone/>
            </a:pPr>
            <a:r>
              <a:rPr lang="en-GB" altLang="zh-CN" sz="2000" dirty="0">
                <a:solidFill>
                  <a:srgbClr val="000000"/>
                </a:solidFill>
              </a:rPr>
              <a:t>SARS</a:t>
            </a:r>
            <a:endParaRPr lang="en-US" altLang="zh-CN" sz="2000" dirty="0">
              <a:solidFill>
                <a:srgbClr val="000000"/>
              </a:solidFill>
            </a:endParaRPr>
          </a:p>
        </p:txBody>
      </p:sp>
    </p:spTree>
    <p:extLst>
      <p:ext uri="{BB962C8B-B14F-4D97-AF65-F5344CB8AC3E}">
        <p14:creationId xmlns:p14="http://schemas.microsoft.com/office/powerpoint/2010/main" val="37532053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79236"/>
                                        </p:tgtEl>
                                        <p:attrNameLst>
                                          <p:attrName>style.visibility</p:attrName>
                                        </p:attrNameLst>
                                      </p:cBhvr>
                                      <p:to>
                                        <p:strVal val="visible"/>
                                      </p:to>
                                    </p:set>
                                    <p:animEffect transition="in" filter="blinds(horizontal)">
                                      <p:cBhvr>
                                        <p:cTn id="12" dur="500"/>
                                        <p:tgtEl>
                                          <p:spTgt spid="1792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5" presetClass="path" presetSubtype="0" accel="50000" decel="50000" fill="hold" grpId="0" nodeType="clickEffect">
                                  <p:stCondLst>
                                    <p:cond delay="0"/>
                                  </p:stCondLst>
                                  <p:childTnLst>
                                    <p:animMotion origin="layout" path="M 1.66667E-6 3.7037E-7 L -0.22708 0.10764 " pathEditMode="relative" rAng="0" ptsTypes="AA">
                                      <p:cBhvr>
                                        <p:cTn id="16" dur="2000" fill="hold"/>
                                        <p:tgtEl>
                                          <p:spTgt spid="31"/>
                                        </p:tgtEl>
                                        <p:attrNameLst>
                                          <p:attrName>ppt_x</p:attrName>
                                          <p:attrName>ppt_y</p:attrName>
                                        </p:attrNameLst>
                                      </p:cBhvr>
                                      <p:rCtr x="-11354" y="5370"/>
                                    </p:animMotion>
                                  </p:childTnLst>
                                </p:cTn>
                              </p:par>
                            </p:childTnLst>
                          </p:cTn>
                        </p:par>
                      </p:childTnLst>
                    </p:cTn>
                  </p:par>
                  <p:par>
                    <p:cTn id="17" fill="hold" nodeType="clickPar">
                      <p:stCondLst>
                        <p:cond delay="indefinite"/>
                      </p:stCondLst>
                      <p:childTnLst>
                        <p:par>
                          <p:cTn id="18" fill="hold" nodeType="withGroup">
                            <p:stCondLst>
                              <p:cond delay="0"/>
                            </p:stCondLst>
                            <p:childTnLst>
                              <p:par>
                                <p:cTn id="19" presetID="35" presetClass="path" presetSubtype="0" accel="50000" decel="50000" fill="hold" grpId="0" nodeType="clickEffect">
                                  <p:stCondLst>
                                    <p:cond delay="0"/>
                                  </p:stCondLst>
                                  <p:childTnLst>
                                    <p:animMotion origin="layout" path="M 0 0  L -0.25 0  E" pathEditMode="relative" ptsTypes="">
                                      <p:cBhvr>
                                        <p:cTn id="20" dur="2000" fill="hold"/>
                                        <p:tgtEl>
                                          <p:spTgt spid="1792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79236" grpId="0"/>
      <p:bldP spid="17923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p:txBody>
          <a:bodyPr/>
          <a:lstStyle/>
          <a:p>
            <a:r>
              <a:rPr lang="en-GB" altLang="en-US" sz="4000" b="1" dirty="0">
                <a:solidFill>
                  <a:srgbClr val="002060"/>
                </a:solidFill>
                <a:latin typeface="Arial" panose="020B0604020202020204" pitchFamily="34" charset="0"/>
                <a:cs typeface="Arial" panose="020B0604020202020204" pitchFamily="34" charset="0"/>
              </a:rPr>
              <a:t>Learning objectives</a:t>
            </a:r>
            <a:endParaRPr lang="en-US" altLang="en-US" sz="4000" b="1" dirty="0">
              <a:solidFill>
                <a:srgbClr val="002060"/>
              </a:solidFill>
              <a:latin typeface="Arial" panose="020B0604020202020204" pitchFamily="34" charset="0"/>
              <a:cs typeface="Arial" panose="020B0604020202020204" pitchFamily="34" charset="0"/>
            </a:endParaRPr>
          </a:p>
        </p:txBody>
      </p:sp>
      <p:sp>
        <p:nvSpPr>
          <p:cNvPr id="5125" name="Rectangle 3"/>
          <p:cNvSpPr>
            <a:spLocks noGrp="1" noChangeArrowheads="1"/>
          </p:cNvSpPr>
          <p:nvPr>
            <p:ph idx="4294967295"/>
          </p:nvPr>
        </p:nvSpPr>
        <p:spPr>
          <a:xfrm>
            <a:off x="457200" y="1603375"/>
            <a:ext cx="8229600" cy="4240213"/>
          </a:xfrm>
        </p:spPr>
        <p:txBody>
          <a:bodyPr/>
          <a:lstStyle/>
          <a:p>
            <a:pPr>
              <a:spcBef>
                <a:spcPts val="600"/>
              </a:spcBef>
              <a:buFontTx/>
              <a:buNone/>
            </a:pPr>
            <a:r>
              <a:rPr lang="en-GB" altLang="en-US" sz="2400" dirty="0"/>
              <a:t>	</a:t>
            </a:r>
            <a:r>
              <a:rPr lang="en-GB" altLang="en-US" sz="2400" b="0" dirty="0">
                <a:solidFill>
                  <a:srgbClr val="002060"/>
                </a:solidFill>
              </a:rPr>
              <a:t>At the end of this session, you should be able to:</a:t>
            </a:r>
          </a:p>
          <a:p>
            <a:pPr lvl="1">
              <a:spcBef>
                <a:spcPts val="1800"/>
              </a:spcBef>
              <a:buFont typeface="Arial" panose="020B0604020202020204" pitchFamily="34" charset="0"/>
              <a:buChar char="•"/>
            </a:pPr>
            <a:r>
              <a:rPr lang="en-US" altLang="en-US" sz="2400" dirty="0">
                <a:solidFill>
                  <a:srgbClr val="002060"/>
                </a:solidFill>
              </a:rPr>
              <a:t>Define risk and explain the concept of rapid risk assessment (RRA)</a:t>
            </a:r>
            <a:endParaRPr lang="en-GB" altLang="en-US" sz="2400" dirty="0">
              <a:solidFill>
                <a:srgbClr val="002060"/>
              </a:solidFill>
            </a:endParaRPr>
          </a:p>
          <a:p>
            <a:pPr lvl="1">
              <a:spcBef>
                <a:spcPts val="1800"/>
              </a:spcBef>
              <a:buFont typeface="Arial" panose="020B0604020202020204" pitchFamily="34" charset="0"/>
              <a:buChar char="•"/>
            </a:pPr>
            <a:r>
              <a:rPr lang="en-GB" altLang="en-US" sz="2400" b="0" dirty="0">
                <a:solidFill>
                  <a:srgbClr val="002060"/>
                </a:solidFill>
              </a:rPr>
              <a:t>Identify tools used for different inputs, outputs and time frames associated with assessing risk for acute public health events</a:t>
            </a:r>
          </a:p>
          <a:p>
            <a:pPr lvl="1">
              <a:spcBef>
                <a:spcPts val="1800"/>
              </a:spcBef>
              <a:buFont typeface="Arial" panose="020B0604020202020204" pitchFamily="34" charset="0"/>
              <a:buChar char="•"/>
            </a:pPr>
            <a:r>
              <a:rPr lang="en-GB" altLang="en-US" sz="2400" dirty="0">
                <a:solidFill>
                  <a:srgbClr val="002060"/>
                </a:solidFill>
              </a:rPr>
              <a:t>Describe methods for assessing risk</a:t>
            </a:r>
            <a:endParaRPr lang="en-GB" altLang="en-US" sz="2400" b="0" dirty="0">
              <a:solidFill>
                <a:srgbClr val="002060"/>
              </a:solidFill>
            </a:endParaRPr>
          </a:p>
          <a:p>
            <a:pPr lvl="1">
              <a:spcBef>
                <a:spcPts val="1800"/>
              </a:spcBef>
              <a:buFont typeface="Arial" panose="020B0604020202020204" pitchFamily="34" charset="0"/>
              <a:buChar char="•"/>
            </a:pPr>
            <a:r>
              <a:rPr lang="en-GB" altLang="en-US" sz="2400" b="0" dirty="0">
                <a:solidFill>
                  <a:srgbClr val="002060"/>
                </a:solidFill>
              </a:rPr>
              <a:t>List the components involved in assessing risk for acute public health events.</a:t>
            </a:r>
          </a:p>
        </p:txBody>
      </p:sp>
    </p:spTree>
    <p:extLst>
      <p:ext uri="{BB962C8B-B14F-4D97-AF65-F5344CB8AC3E}">
        <p14:creationId xmlns:p14="http://schemas.microsoft.com/office/powerpoint/2010/main" val="2780194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209" y="1916833"/>
            <a:ext cx="8893583"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1026"/>
          <p:cNvSpPr>
            <a:spLocks noChangeArrowheads="1"/>
          </p:cNvSpPr>
          <p:nvPr/>
        </p:nvSpPr>
        <p:spPr bwMode="auto">
          <a:xfrm>
            <a:off x="685800" y="30825"/>
            <a:ext cx="7772400" cy="1143000"/>
          </a:xfrm>
          <a:prstGeom prst="rect">
            <a:avLst/>
          </a:prstGeom>
          <a:noFill/>
          <a:ln w="9525">
            <a:noFill/>
            <a:miter lim="800000"/>
            <a:headEnd/>
            <a:tailEnd/>
          </a:ln>
          <a:effectLst/>
        </p:spPr>
        <p:txBody>
          <a:bodyPr lIns="91424" tIns="45712" rIns="91424" bIns="45712" anchor="ctr"/>
          <a:lstStyle/>
          <a:p>
            <a:pPr algn="ctr" eaLnBrk="0" hangingPunct="0"/>
            <a:r>
              <a:rPr lang="en-GB" sz="3600" dirty="0">
                <a:solidFill>
                  <a:srgbClr val="002060"/>
                </a:solidFill>
                <a:latin typeface="Arial" pitchFamily="34" charset="0"/>
                <a:ea typeface="+mj-ea"/>
                <a:cs typeface="Arial" pitchFamily="34" charset="0"/>
              </a:rPr>
              <a:t>Likelihood</a:t>
            </a:r>
          </a:p>
        </p:txBody>
      </p:sp>
    </p:spTree>
    <p:extLst>
      <p:ext uri="{BB962C8B-B14F-4D97-AF65-F5344CB8AC3E}">
        <p14:creationId xmlns:p14="http://schemas.microsoft.com/office/powerpoint/2010/main" val="4016873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26"/>
          <p:cNvSpPr>
            <a:spLocks noChangeArrowheads="1"/>
          </p:cNvSpPr>
          <p:nvPr/>
        </p:nvSpPr>
        <p:spPr bwMode="auto">
          <a:xfrm>
            <a:off x="757719" y="-150336"/>
            <a:ext cx="7772400" cy="1143000"/>
          </a:xfrm>
          <a:prstGeom prst="rect">
            <a:avLst/>
          </a:prstGeom>
          <a:noFill/>
          <a:ln w="9525">
            <a:noFill/>
            <a:miter lim="800000"/>
            <a:headEnd/>
            <a:tailEnd/>
          </a:ln>
          <a:effectLst/>
        </p:spPr>
        <p:txBody>
          <a:bodyPr lIns="91424" tIns="45712" rIns="91424" bIns="45712" anchor="ctr"/>
          <a:lstStyle/>
          <a:p>
            <a:pPr algn="ctr"/>
            <a:r>
              <a:rPr lang="en-GB" sz="3600" dirty="0">
                <a:solidFill>
                  <a:srgbClr val="002060"/>
                </a:solidFill>
                <a:latin typeface="Arial" pitchFamily="34" charset="0"/>
                <a:ea typeface="+mj-ea"/>
                <a:cs typeface="Arial" pitchFamily="34" charset="0"/>
              </a:rPr>
              <a:t>Consequences</a:t>
            </a:r>
            <a:endParaRPr lang="en-GB" sz="4000" dirty="0">
              <a:solidFill>
                <a:srgbClr val="002060"/>
              </a:solidFill>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469" y="667277"/>
            <a:ext cx="6914899" cy="5438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8874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4"/>
          <p:cNvSpPr txBox="1">
            <a:spLocks noChangeArrowheads="1"/>
          </p:cNvSpPr>
          <p:nvPr/>
        </p:nvSpPr>
        <p:spPr bwMode="auto">
          <a:xfrm>
            <a:off x="6659563" y="2206303"/>
            <a:ext cx="1152525"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ClrTx/>
              <a:buFontTx/>
              <a:buNone/>
            </a:pPr>
            <a:r>
              <a:rPr lang="en-GB" altLang="zh-CN" sz="1300" dirty="0">
                <a:solidFill>
                  <a:srgbClr val="FFFFFF"/>
                </a:solidFill>
                <a:latin typeface="Arial" charset="0"/>
                <a:cs typeface="+mn-cs"/>
              </a:rPr>
              <a:t>/ résilience</a:t>
            </a:r>
            <a:endParaRPr lang="en-US" altLang="zh-CN" sz="1300" dirty="0">
              <a:solidFill>
                <a:srgbClr val="FFFFFF"/>
              </a:solidFill>
              <a:latin typeface="Arial" charset="0"/>
              <a:cs typeface="+mn-cs"/>
            </a:endParaRPr>
          </a:p>
        </p:txBody>
      </p:sp>
      <p:graphicFrame>
        <p:nvGraphicFramePr>
          <p:cNvPr id="70720" name="Group 64"/>
          <p:cNvGraphicFramePr>
            <a:graphicFrameLocks noGrp="1"/>
          </p:cNvGraphicFramePr>
          <p:nvPr>
            <p:extLst>
              <p:ext uri="{D42A27DB-BD31-4B8C-83A1-F6EECF244321}">
                <p14:modId xmlns:p14="http://schemas.microsoft.com/office/powerpoint/2010/main" val="4272449801"/>
              </p:ext>
            </p:extLst>
          </p:nvPr>
        </p:nvGraphicFramePr>
        <p:xfrm>
          <a:off x="319549" y="1811678"/>
          <a:ext cx="8523937" cy="4055723"/>
        </p:xfrm>
        <a:graphic>
          <a:graphicData uri="http://schemas.openxmlformats.org/drawingml/2006/table">
            <a:tbl>
              <a:tblPr/>
              <a:tblGrid>
                <a:gridCol w="1290759">
                  <a:extLst>
                    <a:ext uri="{9D8B030D-6E8A-4147-A177-3AD203B41FA5}">
                      <a16:colId xmlns:a16="http://schemas.microsoft.com/office/drawing/2014/main" val="20000"/>
                    </a:ext>
                  </a:extLst>
                </a:gridCol>
                <a:gridCol w="1270052">
                  <a:extLst>
                    <a:ext uri="{9D8B030D-6E8A-4147-A177-3AD203B41FA5}">
                      <a16:colId xmlns:a16="http://schemas.microsoft.com/office/drawing/2014/main" val="20001"/>
                    </a:ext>
                  </a:extLst>
                </a:gridCol>
                <a:gridCol w="5963126">
                  <a:extLst>
                    <a:ext uri="{9D8B030D-6E8A-4147-A177-3AD203B41FA5}">
                      <a16:colId xmlns:a16="http://schemas.microsoft.com/office/drawing/2014/main" val="20002"/>
                    </a:ext>
                  </a:extLst>
                </a:gridCol>
              </a:tblGrid>
              <a:tr h="748752">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zh-CN" sz="2000" b="0" i="0" u="none" strike="noStrike" cap="none" normalizeH="0" baseline="0" dirty="0">
                        <a:ln>
                          <a:noFill/>
                        </a:ln>
                        <a:solidFill>
                          <a:schemeClr val="tx1"/>
                        </a:solidFill>
                        <a:effectLst/>
                        <a:latin typeface="Calibri" pitchFamily="34" charset="0"/>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20000"/>
                        </a:spcBef>
                        <a:spcAft>
                          <a:spcPct val="0"/>
                        </a:spcAft>
                        <a:buClr>
                          <a:srgbClr val="0099CC"/>
                        </a:buClr>
                        <a:buSzTx/>
                        <a:buFontTx/>
                        <a:buNone/>
                        <a:tabLst/>
                      </a:pPr>
                      <a:r>
                        <a:rPr kumimoji="0" lang="en-AU" altLang="zh-CN" sz="20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Risk level</a:t>
                      </a:r>
                      <a:endParaRPr kumimoji="0" lang="en-US" altLang="zh-CN" sz="2000" b="1" i="0" u="none" strike="noStrike" cap="none" normalizeH="0" baseline="0" dirty="0">
                        <a:ln>
                          <a:noFill/>
                        </a:ln>
                        <a:solidFill>
                          <a:schemeClr val="tx1"/>
                        </a:solidFill>
                        <a:effectLst/>
                        <a:latin typeface="Calibri" pitchFamily="34" charset="0"/>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20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Level of management to be undertaken</a:t>
                      </a:r>
                      <a:endParaRPr kumimoji="0" lang="en-AU" altLang="zh-CN" sz="2000" b="0" i="0" u="none" strike="noStrike" cap="none" normalizeH="0" baseline="0" dirty="0">
                        <a:ln>
                          <a:noFill/>
                        </a:ln>
                        <a:solidFill>
                          <a:schemeClr val="tx1"/>
                        </a:solidFill>
                        <a:effectLst/>
                        <a:latin typeface="Calibri" pitchFamily="34" charset="0"/>
                        <a:ea typeface="SimSun" pitchFamily="2" charset="-122"/>
                        <a:cs typeface="Times New Roman" pitchFamily="18" charset="0"/>
                      </a:endParaRPr>
                    </a:p>
                  </a:txBody>
                  <a:tcPr marT="45732" marB="45732"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757412">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Green</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00B05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Low</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Manage through routine procedures. </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81305">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Yellow</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FF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Moderate</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1400" dirty="0">
                          <a:latin typeface="Calibri" pitchFamily="34" charset="0"/>
                          <a:ea typeface="SimSun" pitchFamily="2" charset="-122"/>
                        </a:rPr>
                        <a:t>Routine procedures may not be sufficient</a:t>
                      </a: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 Management responsibility must be specified; specific monitoring or procedures required.</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84127">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Orange</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C0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High</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zh-CN" sz="1400" dirty="0">
                          <a:latin typeface="Calibri" pitchFamily="34" charset="0"/>
                          <a:ea typeface="SimSun" pitchFamily="2" charset="-122"/>
                        </a:rPr>
                        <a:t>Local capacity surpassed requiring next level of management, and perhaps</a:t>
                      </a:r>
                      <a:r>
                        <a:rPr lang="en-GB" altLang="zh-CN" sz="1400" baseline="0" dirty="0">
                          <a:latin typeface="Calibri" pitchFamily="34" charset="0"/>
                          <a:ea typeface="SimSun" pitchFamily="2" charset="-122"/>
                        </a:rPr>
                        <a:t> </a:t>
                      </a:r>
                      <a:r>
                        <a:rPr lang="en-GB" altLang="zh-CN" sz="1400" dirty="0">
                          <a:latin typeface="Calibri" pitchFamily="34" charset="0"/>
                          <a:ea typeface="SimSun" pitchFamily="2" charset="-122"/>
                        </a:rPr>
                        <a:t>government to assist.</a:t>
                      </a:r>
                      <a:r>
                        <a:rPr lang="en-US" altLang="zh-CN" sz="1400" baseline="0" dirty="0">
                          <a:latin typeface="Calibri" pitchFamily="34" charset="0"/>
                          <a:ea typeface="SimSun" pitchFamily="2" charset="-122"/>
                        </a:rPr>
                        <a:t> </a:t>
                      </a:r>
                      <a:r>
                        <a:rPr lang="en-GB" altLang="zh-CN" sz="1400" dirty="0">
                          <a:latin typeface="Calibri" pitchFamily="34" charset="0"/>
                          <a:ea typeface="SimSun" pitchFamily="2" charset="-122"/>
                        </a:rPr>
                        <a:t>Establish command and control structure</a:t>
                      </a: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 </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84127">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0" i="0" u="none" strike="noStrike" cap="none" normalizeH="0" baseline="0" dirty="0">
                          <a:ln>
                            <a:noFill/>
                          </a:ln>
                          <a:solidFill>
                            <a:schemeClr val="tx1"/>
                          </a:solidFill>
                          <a:effectLst/>
                          <a:latin typeface="Calibri" pitchFamily="34" charset="0"/>
                          <a:ea typeface="SimSun" pitchFamily="2" charset="-122"/>
                          <a:cs typeface="Times New Roman" pitchFamily="18" charset="0"/>
                        </a:rPr>
                        <a:t>Red</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solidFill>
                      <a:srgbClr val="FF0000"/>
                    </a:solid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zh-CN" sz="1400" b="1" i="0" u="none" strike="noStrike" cap="none" normalizeH="0" baseline="0" dirty="0">
                          <a:ln>
                            <a:noFill/>
                          </a:ln>
                          <a:solidFill>
                            <a:schemeClr val="tx1"/>
                          </a:solidFill>
                          <a:effectLst/>
                          <a:latin typeface="Calibri" pitchFamily="34" charset="0"/>
                          <a:ea typeface="SimSun" pitchFamily="2" charset="-122"/>
                          <a:cs typeface="Times New Roman" pitchFamily="18" charset="0"/>
                        </a:rPr>
                        <a:t>Very high</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rgbClr val="0099CC"/>
                        </a:buClr>
                        <a:defRPr sz="2000">
                          <a:solidFill>
                            <a:schemeClr val="tx1"/>
                          </a:solidFill>
                          <a:latin typeface="Calibri" pitchFamily="34" charset="0"/>
                        </a:defRPr>
                      </a:lvl1pPr>
                      <a:lvl2pPr marL="742950" indent="-285750" eaLnBrk="0" hangingPunct="0">
                        <a:spcBef>
                          <a:spcPct val="20000"/>
                        </a:spcBef>
                        <a:buClr>
                          <a:srgbClr val="0099CC"/>
                        </a:buClr>
                        <a:defRPr>
                          <a:solidFill>
                            <a:schemeClr val="tx1"/>
                          </a:solidFill>
                          <a:latin typeface="Calibri" pitchFamily="34" charset="0"/>
                        </a:defRPr>
                      </a:lvl2pPr>
                      <a:lvl3pPr marL="1143000" indent="-228600" eaLnBrk="0" hangingPunct="0">
                        <a:spcBef>
                          <a:spcPct val="20000"/>
                        </a:spcBef>
                        <a:defRPr sz="2000">
                          <a:solidFill>
                            <a:schemeClr val="tx1"/>
                          </a:solidFill>
                          <a:latin typeface="Calibri" pitchFamily="34" charset="0"/>
                        </a:defRPr>
                      </a:lvl3pPr>
                      <a:lvl4pPr marL="1600200" indent="-228600" eaLnBrk="0" hangingPunct="0">
                        <a:spcBef>
                          <a:spcPct val="20000"/>
                        </a:spcBef>
                        <a:defRPr sz="1400">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eaLnBrk="1" hangingPunct="1">
                        <a:buFontTx/>
                        <a:buNone/>
                      </a:pPr>
                      <a:r>
                        <a:rPr lang="en-GB" altLang="zh-CN" sz="1400" dirty="0">
                          <a:latin typeface="Calibri" pitchFamily="34" charset="0"/>
                          <a:ea typeface="SimSun" pitchFamily="2" charset="-122"/>
                        </a:rPr>
                        <a:t>Local capacity overwhelmed requiring highest level of management and government to assist (perhaps international)</a:t>
                      </a:r>
                      <a:r>
                        <a:rPr lang="en-US" altLang="zh-CN" sz="1400" dirty="0">
                          <a:latin typeface="Calibri" pitchFamily="34" charset="0"/>
                          <a:ea typeface="SimSun" pitchFamily="2" charset="-122"/>
                        </a:rPr>
                        <a:t>.</a:t>
                      </a:r>
                      <a:r>
                        <a:rPr lang="en-US" altLang="zh-CN" sz="1400" baseline="0" dirty="0">
                          <a:latin typeface="Calibri" pitchFamily="34" charset="0"/>
                          <a:ea typeface="SimSun" pitchFamily="2" charset="-122"/>
                        </a:rPr>
                        <a:t> </a:t>
                      </a:r>
                      <a:r>
                        <a:rPr lang="en-GB" altLang="zh-CN" sz="1400" dirty="0">
                          <a:latin typeface="Calibri" pitchFamily="34" charset="0"/>
                          <a:ea typeface="SimSun" pitchFamily="2" charset="-122"/>
                        </a:rPr>
                        <a:t>Activate Emergency Operations Centre (EOC).</a:t>
                      </a:r>
                    </a:p>
                  </a:txBody>
                  <a:tcPr marT="45732" marB="45732" anchor="ctr" horzOverflow="overflow">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 name="Rectangle 2"/>
          <p:cNvSpPr txBox="1">
            <a:spLocks noChangeArrowheads="1"/>
          </p:cNvSpPr>
          <p:nvPr/>
        </p:nvSpPr>
        <p:spPr bwMode="auto">
          <a:xfrm>
            <a:off x="457200" y="257732"/>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rgbClr val="632523"/>
                </a:solidFill>
                <a:latin typeface="Arial" pitchFamily="34" charset="0"/>
                <a:ea typeface="+mj-ea"/>
                <a:cs typeface="Arial" pitchFamily="34" charset="0"/>
              </a:defRPr>
            </a:lvl1pPr>
            <a:lvl2pPr algn="ctr" rtl="0" eaLnBrk="0" fontAlgn="base" hangingPunct="0">
              <a:spcBef>
                <a:spcPct val="0"/>
              </a:spcBef>
              <a:spcAft>
                <a:spcPct val="0"/>
              </a:spcAft>
              <a:defRPr sz="4400">
                <a:solidFill>
                  <a:srgbClr val="632523"/>
                </a:solidFill>
                <a:latin typeface="Arial" charset="0"/>
                <a:cs typeface="Arial" charset="0"/>
              </a:defRPr>
            </a:lvl2pPr>
            <a:lvl3pPr algn="ctr" rtl="0" eaLnBrk="0" fontAlgn="base" hangingPunct="0">
              <a:spcBef>
                <a:spcPct val="0"/>
              </a:spcBef>
              <a:spcAft>
                <a:spcPct val="0"/>
              </a:spcAft>
              <a:defRPr sz="4400">
                <a:solidFill>
                  <a:srgbClr val="632523"/>
                </a:solidFill>
                <a:latin typeface="Arial" charset="0"/>
                <a:cs typeface="Arial" charset="0"/>
              </a:defRPr>
            </a:lvl3pPr>
            <a:lvl4pPr algn="ctr" rtl="0" eaLnBrk="0" fontAlgn="base" hangingPunct="0">
              <a:spcBef>
                <a:spcPct val="0"/>
              </a:spcBef>
              <a:spcAft>
                <a:spcPct val="0"/>
              </a:spcAft>
              <a:defRPr sz="4400">
                <a:solidFill>
                  <a:srgbClr val="632523"/>
                </a:solidFill>
                <a:latin typeface="Arial" charset="0"/>
                <a:cs typeface="Arial" charset="0"/>
              </a:defRPr>
            </a:lvl4pPr>
            <a:lvl5pPr algn="ctr" rtl="0" eaLnBrk="0" fontAlgn="base" hangingPunct="0">
              <a:spcBef>
                <a:spcPct val="0"/>
              </a:spcBef>
              <a:spcAft>
                <a:spcPct val="0"/>
              </a:spcAft>
              <a:defRPr sz="4400">
                <a:solidFill>
                  <a:srgbClr val="632523"/>
                </a:solidFill>
                <a:latin typeface="Arial" charset="0"/>
                <a:cs typeface="Arial" charset="0"/>
              </a:defRPr>
            </a:lvl5pPr>
            <a:lvl6pPr marL="457200" algn="ctr" rtl="0" fontAlgn="base">
              <a:spcBef>
                <a:spcPct val="0"/>
              </a:spcBef>
              <a:spcAft>
                <a:spcPct val="0"/>
              </a:spcAft>
              <a:defRPr sz="4400">
                <a:solidFill>
                  <a:srgbClr val="632523"/>
                </a:solidFill>
                <a:latin typeface="Arial" charset="0"/>
                <a:cs typeface="Arial" charset="0"/>
              </a:defRPr>
            </a:lvl6pPr>
            <a:lvl7pPr marL="914400" algn="ctr" rtl="0" fontAlgn="base">
              <a:spcBef>
                <a:spcPct val="0"/>
              </a:spcBef>
              <a:spcAft>
                <a:spcPct val="0"/>
              </a:spcAft>
              <a:defRPr sz="4400">
                <a:solidFill>
                  <a:srgbClr val="632523"/>
                </a:solidFill>
                <a:latin typeface="Arial" charset="0"/>
                <a:cs typeface="Arial" charset="0"/>
              </a:defRPr>
            </a:lvl7pPr>
            <a:lvl8pPr marL="1371600" algn="ctr" rtl="0" fontAlgn="base">
              <a:spcBef>
                <a:spcPct val="0"/>
              </a:spcBef>
              <a:spcAft>
                <a:spcPct val="0"/>
              </a:spcAft>
              <a:defRPr sz="4400">
                <a:solidFill>
                  <a:srgbClr val="632523"/>
                </a:solidFill>
                <a:latin typeface="Arial" charset="0"/>
                <a:cs typeface="Arial" charset="0"/>
              </a:defRPr>
            </a:lvl8pPr>
            <a:lvl9pPr marL="1828800" algn="ctr" rtl="0" fontAlgn="base">
              <a:spcBef>
                <a:spcPct val="0"/>
              </a:spcBef>
              <a:spcAft>
                <a:spcPct val="0"/>
              </a:spcAft>
              <a:defRPr sz="4400">
                <a:solidFill>
                  <a:srgbClr val="632523"/>
                </a:solidFill>
                <a:latin typeface="Arial" charset="0"/>
                <a:cs typeface="Arial" charset="0"/>
              </a:defRPr>
            </a:lvl9pPr>
          </a:lstStyle>
          <a:p>
            <a:r>
              <a:rPr lang="en-GB" altLang="zh-CN" sz="3600" b="1" dirty="0">
                <a:solidFill>
                  <a:srgbClr val="002060"/>
                </a:solidFill>
              </a:rPr>
              <a:t>Risk assessment – characterizing the risk</a:t>
            </a:r>
            <a:endParaRPr lang="en-US" altLang="zh-CN" sz="3600" b="1" dirty="0">
              <a:solidFill>
                <a:srgbClr val="002060"/>
              </a:solidFill>
            </a:endParaRPr>
          </a:p>
        </p:txBody>
      </p:sp>
    </p:spTree>
    <p:extLst>
      <p:ext uri="{BB962C8B-B14F-4D97-AF65-F5344CB8AC3E}">
        <p14:creationId xmlns:p14="http://schemas.microsoft.com/office/powerpoint/2010/main" val="88211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a:xfrm>
            <a:off x="0" y="4306"/>
            <a:ext cx="9144000" cy="1143000"/>
          </a:xfrm>
        </p:spPr>
        <p:txBody>
          <a:bodyPr/>
          <a:lstStyle/>
          <a:p>
            <a:r>
              <a:rPr lang="en-GB" altLang="en-US" sz="3600" b="1" dirty="0">
                <a:solidFill>
                  <a:srgbClr val="002060"/>
                </a:solidFill>
              </a:rPr>
              <a:t>5. R</a:t>
            </a:r>
            <a:r>
              <a:rPr lang="en-GB" altLang="en-US" sz="3600" b="1" dirty="0">
                <a:solidFill>
                  <a:srgbClr val="002060"/>
                </a:solidFill>
                <a:latin typeface="Arial" panose="020B0604020202020204" pitchFamily="34" charset="0"/>
                <a:cs typeface="Arial" panose="020B0604020202020204" pitchFamily="34" charset="0"/>
              </a:rPr>
              <a:t>isk statement and limitations of RRA</a:t>
            </a:r>
            <a:endParaRPr lang="en-US" altLang="en-US" sz="3600" b="1" dirty="0">
              <a:solidFill>
                <a:srgbClr val="002060"/>
              </a:solidFill>
              <a:latin typeface="Arial" panose="020B0604020202020204" pitchFamily="34" charset="0"/>
              <a:cs typeface="Arial" panose="020B0604020202020204" pitchFamily="34" charset="0"/>
            </a:endParaRPr>
          </a:p>
        </p:txBody>
      </p:sp>
      <p:sp>
        <p:nvSpPr>
          <p:cNvPr id="21509" name="Rectangle 3"/>
          <p:cNvSpPr>
            <a:spLocks noGrp="1" noChangeArrowheads="1"/>
          </p:cNvSpPr>
          <p:nvPr>
            <p:ph type="body" idx="4294967295"/>
          </p:nvPr>
        </p:nvSpPr>
        <p:spPr>
          <a:xfrm>
            <a:off x="520996" y="1323677"/>
            <a:ext cx="8102010" cy="4714875"/>
          </a:xfrm>
        </p:spPr>
        <p:txBody>
          <a:bodyPr/>
          <a:lstStyle/>
          <a:p>
            <a:pPr marL="0" indent="0">
              <a:spcBef>
                <a:spcPts val="0"/>
              </a:spcBef>
              <a:buNone/>
            </a:pPr>
            <a:r>
              <a:rPr lang="en-GB" altLang="en-US" sz="1800" b="1" dirty="0">
                <a:solidFill>
                  <a:schemeClr val="accent6">
                    <a:lumMod val="75000"/>
                  </a:schemeClr>
                </a:solidFill>
              </a:rPr>
              <a:t>Risk statement</a:t>
            </a:r>
          </a:p>
          <a:p>
            <a:pPr lvl="1">
              <a:spcBef>
                <a:spcPts val="0"/>
              </a:spcBef>
            </a:pPr>
            <a:r>
              <a:rPr lang="en-GB" altLang="en-US" sz="1800" b="0" dirty="0">
                <a:solidFill>
                  <a:srgbClr val="002060"/>
                </a:solidFill>
              </a:rPr>
              <a:t>Make a succinct statement about the level of risk and give evidence-based reasons using key information on likelihood of the event occurring and the impact the event will have</a:t>
            </a:r>
          </a:p>
          <a:p>
            <a:pPr lvl="1">
              <a:spcBef>
                <a:spcPts val="0"/>
              </a:spcBef>
            </a:pPr>
            <a:r>
              <a:rPr lang="en-GB" altLang="en-US" sz="1800" b="0" dirty="0">
                <a:solidFill>
                  <a:srgbClr val="002060"/>
                </a:solidFill>
              </a:rPr>
              <a:t>This is not a report on an outbreak investigation but often will provide context for assessing the level of response to undertake.</a:t>
            </a:r>
          </a:p>
          <a:p>
            <a:pPr marL="0" indent="0">
              <a:spcBef>
                <a:spcPts val="0"/>
              </a:spcBef>
              <a:buNone/>
            </a:pPr>
            <a:endParaRPr lang="en-GB" altLang="en-US" sz="1000" b="1" dirty="0">
              <a:solidFill>
                <a:srgbClr val="002060"/>
              </a:solidFill>
            </a:endParaRPr>
          </a:p>
          <a:p>
            <a:pPr marL="0" indent="0">
              <a:spcBef>
                <a:spcPts val="0"/>
              </a:spcBef>
              <a:buNone/>
            </a:pPr>
            <a:r>
              <a:rPr lang="en-GB" altLang="en-US" sz="1800" b="1" dirty="0">
                <a:solidFill>
                  <a:schemeClr val="accent6">
                    <a:lumMod val="75000"/>
                  </a:schemeClr>
                </a:solidFill>
              </a:rPr>
              <a:t>Limitations</a:t>
            </a:r>
          </a:p>
          <a:p>
            <a:pPr lvl="1">
              <a:spcBef>
                <a:spcPts val="0"/>
              </a:spcBef>
            </a:pPr>
            <a:r>
              <a:rPr lang="en-GB" altLang="en-US" sz="1800" b="0" dirty="0">
                <a:solidFill>
                  <a:srgbClr val="002060"/>
                </a:solidFill>
              </a:rPr>
              <a:t>Make a succinct statement about the limitations of the risk assessment</a:t>
            </a:r>
          </a:p>
          <a:p>
            <a:pPr lvl="1">
              <a:spcBef>
                <a:spcPts val="0"/>
              </a:spcBef>
            </a:pPr>
            <a:r>
              <a:rPr lang="en-GB" altLang="en-US" sz="1800" b="0" dirty="0">
                <a:solidFill>
                  <a:srgbClr val="002060"/>
                </a:solidFill>
              </a:rPr>
              <a:t>These limitations should be documented as they will also assist in decisions and follow-up actions</a:t>
            </a:r>
            <a:endParaRPr lang="en-US" altLang="en-US" sz="1800" b="0" dirty="0">
              <a:solidFill>
                <a:srgbClr val="002060"/>
              </a:solidFill>
            </a:endParaRPr>
          </a:p>
          <a:p>
            <a:pPr marL="0" indent="0">
              <a:spcBef>
                <a:spcPts val="0"/>
              </a:spcBef>
              <a:buNone/>
            </a:pPr>
            <a:endParaRPr lang="en-US" altLang="en-US" sz="1000" b="1" dirty="0">
              <a:solidFill>
                <a:srgbClr val="002060"/>
              </a:solidFill>
            </a:endParaRPr>
          </a:p>
          <a:p>
            <a:pPr marL="0" indent="0">
              <a:spcBef>
                <a:spcPts val="0"/>
              </a:spcBef>
              <a:buNone/>
            </a:pPr>
            <a:r>
              <a:rPr lang="en-US" altLang="en-US" sz="1800" b="1" dirty="0">
                <a:solidFill>
                  <a:schemeClr val="accent6">
                    <a:lumMod val="75000"/>
                  </a:schemeClr>
                </a:solidFill>
              </a:rPr>
              <a:t>Recommendations</a:t>
            </a:r>
          </a:p>
          <a:p>
            <a:pPr lvl="1">
              <a:spcBef>
                <a:spcPts val="0"/>
              </a:spcBef>
            </a:pPr>
            <a:r>
              <a:rPr lang="en-US" altLang="en-US" sz="1800" b="0" dirty="0">
                <a:solidFill>
                  <a:srgbClr val="002060"/>
                </a:solidFill>
              </a:rPr>
              <a:t>Communicate timely and regularly</a:t>
            </a:r>
          </a:p>
          <a:p>
            <a:pPr lvl="1">
              <a:spcBef>
                <a:spcPts val="0"/>
              </a:spcBef>
            </a:pPr>
            <a:r>
              <a:rPr lang="en-US" altLang="en-US" sz="1800" b="0" dirty="0">
                <a:solidFill>
                  <a:srgbClr val="002060"/>
                </a:solidFill>
              </a:rPr>
              <a:t>Acknowledge uncertainty</a:t>
            </a:r>
          </a:p>
          <a:p>
            <a:pPr lvl="1">
              <a:spcBef>
                <a:spcPts val="0"/>
              </a:spcBef>
            </a:pPr>
            <a:r>
              <a:rPr lang="en-US" altLang="en-US" sz="1800" b="0" dirty="0">
                <a:solidFill>
                  <a:srgbClr val="002060"/>
                </a:solidFill>
              </a:rPr>
              <a:t>Understand stakeholders’ perceptions</a:t>
            </a:r>
          </a:p>
          <a:p>
            <a:pPr lvl="1">
              <a:spcBef>
                <a:spcPts val="0"/>
              </a:spcBef>
            </a:pPr>
            <a:r>
              <a:rPr lang="en-US" altLang="en-US" sz="1800" b="0" dirty="0">
                <a:solidFill>
                  <a:srgbClr val="002060"/>
                </a:solidFill>
              </a:rPr>
              <a:t>Translate science into non-expert language</a:t>
            </a:r>
          </a:p>
          <a:p>
            <a:pPr lvl="1">
              <a:spcBef>
                <a:spcPts val="0"/>
              </a:spcBef>
            </a:pPr>
            <a:r>
              <a:rPr lang="en-US" altLang="en-US" sz="1800" b="0" dirty="0">
                <a:solidFill>
                  <a:srgbClr val="002060"/>
                </a:solidFill>
              </a:rPr>
              <a:t>Differentiate channels according to the task</a:t>
            </a:r>
          </a:p>
          <a:p>
            <a:pPr lvl="1">
              <a:spcBef>
                <a:spcPts val="0"/>
              </a:spcBef>
            </a:pPr>
            <a:endParaRPr lang="en-GB" altLang="en-US" sz="1600" b="0" dirty="0"/>
          </a:p>
        </p:txBody>
      </p:sp>
    </p:spTree>
    <p:extLst>
      <p:ext uri="{BB962C8B-B14F-4D97-AF65-F5344CB8AC3E}">
        <p14:creationId xmlns:p14="http://schemas.microsoft.com/office/powerpoint/2010/main" val="3013116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Rectangle 2"/>
          <p:cNvSpPr>
            <a:spLocks noGrp="1" noChangeArrowheads="1"/>
          </p:cNvSpPr>
          <p:nvPr>
            <p:ph type="title"/>
          </p:nvPr>
        </p:nvSpPr>
        <p:spPr>
          <a:xfrm>
            <a:off x="505354" y="-179139"/>
            <a:ext cx="8229600" cy="1143000"/>
          </a:xfrm>
        </p:spPr>
        <p:txBody>
          <a:bodyPr/>
          <a:lstStyle/>
          <a:p>
            <a:r>
              <a:rPr lang="en-GB" altLang="zh-CN" sz="3600" b="1" dirty="0">
                <a:solidFill>
                  <a:srgbClr val="002060"/>
                </a:solidFill>
                <a:latin typeface="Arial" panose="020B0604020202020204" pitchFamily="34" charset="0"/>
                <a:cs typeface="Arial" panose="020B0604020202020204" pitchFamily="34" charset="0"/>
              </a:rPr>
              <a:t>Limitations and level of confidence</a:t>
            </a:r>
            <a:endParaRPr lang="en-US" altLang="zh-CN" sz="3600" b="1" dirty="0">
              <a:solidFill>
                <a:srgbClr val="002060"/>
              </a:solidFill>
              <a:latin typeface="Arial" panose="020B0604020202020204" pitchFamily="34" charset="0"/>
              <a:cs typeface="Arial" panose="020B0604020202020204" pitchFamily="34" charset="0"/>
            </a:endParaRPr>
          </a:p>
        </p:txBody>
      </p:sp>
      <p:sp>
        <p:nvSpPr>
          <p:cNvPr id="22531" name="Rectangle 7"/>
          <p:cNvSpPr>
            <a:spLocks noChangeArrowheads="1"/>
          </p:cNvSpPr>
          <p:nvPr/>
        </p:nvSpPr>
        <p:spPr bwMode="auto">
          <a:xfrm>
            <a:off x="505355" y="1341437"/>
            <a:ext cx="807512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indent="0" algn="ctr">
              <a:lnSpc>
                <a:spcPct val="115000"/>
              </a:lnSpc>
              <a:buNone/>
            </a:pPr>
            <a:r>
              <a:rPr lang="en-GB" altLang="zh-CN" sz="2200" b="0" dirty="0">
                <a:solidFill>
                  <a:srgbClr val="002060"/>
                </a:solidFill>
                <a:latin typeface="Arial" panose="020B0604020202020204" pitchFamily="34" charset="0"/>
                <a:cs typeface="Arial" panose="020B0604020202020204" pitchFamily="34" charset="0"/>
              </a:rPr>
              <a:t>Incomplete information can lead to low confidence in the outcome </a:t>
            </a:r>
          </a:p>
          <a:p>
            <a:pPr marL="0" indent="0" algn="ctr">
              <a:lnSpc>
                <a:spcPct val="115000"/>
              </a:lnSpc>
              <a:buNone/>
            </a:pPr>
            <a:r>
              <a:rPr lang="en-GB" altLang="zh-CN" i="1" dirty="0">
                <a:solidFill>
                  <a:schemeClr val="accent6">
                    <a:lumMod val="75000"/>
                  </a:schemeClr>
                </a:solidFill>
                <a:latin typeface="Arial" panose="020B0604020202020204" pitchFamily="34" charset="0"/>
                <a:cs typeface="Arial" panose="020B0604020202020204" pitchFamily="34" charset="0"/>
              </a:rPr>
              <a:t>BUT </a:t>
            </a:r>
          </a:p>
          <a:p>
            <a:pPr marL="0" indent="0" algn="ctr">
              <a:lnSpc>
                <a:spcPct val="115000"/>
              </a:lnSpc>
              <a:buNone/>
            </a:pPr>
            <a:r>
              <a:rPr lang="en-GB" altLang="zh-CN" i="1" dirty="0">
                <a:solidFill>
                  <a:schemeClr val="accent6">
                    <a:lumMod val="75000"/>
                  </a:schemeClr>
                </a:solidFill>
                <a:latin typeface="Arial" panose="020B0604020202020204" pitchFamily="34" charset="0"/>
                <a:cs typeface="Arial" panose="020B0604020202020204" pitchFamily="34" charset="0"/>
              </a:rPr>
              <a:t>decisions for intervention still have to be made</a:t>
            </a:r>
          </a:p>
          <a:p>
            <a:pPr marL="0" indent="0" algn="ctr">
              <a:lnSpc>
                <a:spcPct val="115000"/>
              </a:lnSpc>
              <a:buNone/>
            </a:pPr>
            <a:endParaRPr lang="en-GB" altLang="zh-CN" b="0" dirty="0">
              <a:solidFill>
                <a:srgbClr val="002060"/>
              </a:solidFill>
              <a:latin typeface="Arial" panose="020B0604020202020204" pitchFamily="34" charset="0"/>
              <a:cs typeface="Arial" panose="020B0604020202020204" pitchFamily="34" charset="0"/>
            </a:endParaRPr>
          </a:p>
          <a:p>
            <a:pPr>
              <a:lnSpc>
                <a:spcPct val="115000"/>
              </a:lnSpc>
              <a:buClr>
                <a:srgbClr val="002060"/>
              </a:buClr>
            </a:pPr>
            <a:r>
              <a:rPr lang="en-GB" altLang="zh-CN" sz="2300" b="0" dirty="0">
                <a:solidFill>
                  <a:srgbClr val="002060"/>
                </a:solidFill>
                <a:latin typeface="Arial" panose="020B0604020202020204" pitchFamily="34" charset="0"/>
                <a:cs typeface="Arial" panose="020B0604020202020204" pitchFamily="34" charset="0"/>
              </a:rPr>
              <a:t>As data improves confidence increases</a:t>
            </a:r>
          </a:p>
          <a:p>
            <a:pPr>
              <a:lnSpc>
                <a:spcPct val="115000"/>
              </a:lnSpc>
              <a:buClr>
                <a:srgbClr val="002060"/>
              </a:buClr>
            </a:pPr>
            <a:r>
              <a:rPr lang="en-GB" altLang="zh-CN" sz="2300" b="0" dirty="0">
                <a:solidFill>
                  <a:srgbClr val="002060"/>
                </a:solidFill>
                <a:latin typeface="Arial" panose="020B0604020202020204" pitchFamily="34" charset="0"/>
                <a:cs typeface="Arial" panose="020B0604020202020204" pitchFamily="34" charset="0"/>
              </a:rPr>
              <a:t>At all stages of an event the most reliable data available should be used and key limitations should be documented</a:t>
            </a:r>
          </a:p>
          <a:p>
            <a:pPr>
              <a:lnSpc>
                <a:spcPct val="115000"/>
              </a:lnSpc>
              <a:buClr>
                <a:srgbClr val="002060"/>
              </a:buClr>
            </a:pPr>
            <a:r>
              <a:rPr lang="en-GB" altLang="zh-CN" sz="2300" b="0" dirty="0">
                <a:solidFill>
                  <a:srgbClr val="002060"/>
                </a:solidFill>
                <a:latin typeface="Arial" panose="020B0604020202020204" pitchFamily="34" charset="0"/>
                <a:cs typeface="Arial" panose="020B0604020202020204" pitchFamily="34" charset="0"/>
              </a:rPr>
              <a:t>This is a cyclical process</a:t>
            </a:r>
          </a:p>
          <a:p>
            <a:pPr>
              <a:lnSpc>
                <a:spcPct val="115000"/>
              </a:lnSpc>
              <a:buFontTx/>
              <a:buNone/>
            </a:pPr>
            <a:endParaRPr lang="en-GB" altLang="zh-CN" b="0" dirty="0">
              <a:solidFill>
                <a:srgbClr val="000000"/>
              </a:solidFill>
              <a:cs typeface="+mn-cs"/>
            </a:endParaRPr>
          </a:p>
        </p:txBody>
      </p:sp>
    </p:spTree>
    <p:extLst>
      <p:ext uri="{BB962C8B-B14F-4D97-AF65-F5344CB8AC3E}">
        <p14:creationId xmlns:p14="http://schemas.microsoft.com/office/powerpoint/2010/main" val="1927371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r>
              <a:rPr lang="en-GB" altLang="en-US" sz="3600" b="1" dirty="0">
                <a:solidFill>
                  <a:srgbClr val="002060"/>
                </a:solidFill>
              </a:rPr>
              <a:t>Key messages</a:t>
            </a:r>
            <a:endParaRPr lang="en-US" altLang="en-US" sz="3600" b="1" dirty="0">
              <a:solidFill>
                <a:srgbClr val="002060"/>
              </a:solidFill>
            </a:endParaRPr>
          </a:p>
        </p:txBody>
      </p:sp>
      <p:sp>
        <p:nvSpPr>
          <p:cNvPr id="24581" name="Rectangle 3"/>
          <p:cNvSpPr>
            <a:spLocks noGrp="1" noChangeArrowheads="1"/>
          </p:cNvSpPr>
          <p:nvPr>
            <p:ph type="body" idx="4294967295"/>
          </p:nvPr>
        </p:nvSpPr>
        <p:spPr>
          <a:xfrm>
            <a:off x="457200" y="1388238"/>
            <a:ext cx="8229600" cy="4684712"/>
          </a:xfrm>
        </p:spPr>
        <p:txBody>
          <a:bodyPr/>
          <a:lstStyle/>
          <a:p>
            <a:pPr marL="0" indent="0">
              <a:spcBef>
                <a:spcPts val="0"/>
              </a:spcBef>
              <a:buNone/>
            </a:pPr>
            <a:r>
              <a:rPr lang="en-GB" altLang="en-US" sz="2400" b="0" dirty="0">
                <a:solidFill>
                  <a:srgbClr val="002060"/>
                </a:solidFill>
              </a:rPr>
              <a:t>Risk assessment:</a:t>
            </a:r>
          </a:p>
          <a:p>
            <a:pPr marL="1017587" lvl="1" indent="-457200">
              <a:spcBef>
                <a:spcPts val="0"/>
              </a:spcBef>
              <a:buFont typeface="+mj-lt"/>
              <a:buAutoNum type="arabicPeriod"/>
            </a:pPr>
            <a:r>
              <a:rPr lang="en-GB" altLang="en-US" sz="2400" b="0" dirty="0">
                <a:solidFill>
                  <a:srgbClr val="002060"/>
                </a:solidFill>
              </a:rPr>
              <a:t>Supports defendable and proportional decision making, especially where information is limited and the level of uncertainty high</a:t>
            </a:r>
          </a:p>
          <a:p>
            <a:pPr marL="1017587" lvl="1" indent="-457200">
              <a:spcBef>
                <a:spcPts val="0"/>
              </a:spcBef>
              <a:buFont typeface="+mj-lt"/>
              <a:buAutoNum type="arabicPeriod"/>
            </a:pPr>
            <a:r>
              <a:rPr lang="en-GB" altLang="en-US" sz="2400" b="0" dirty="0">
                <a:solidFill>
                  <a:srgbClr val="002060"/>
                </a:solidFill>
              </a:rPr>
              <a:t>Is a continuous process – should occur many times during an event</a:t>
            </a:r>
          </a:p>
          <a:p>
            <a:pPr marL="1017587" lvl="1" indent="-457200">
              <a:spcBef>
                <a:spcPts val="0"/>
              </a:spcBef>
              <a:buFont typeface="+mj-lt"/>
              <a:buAutoNum type="arabicPeriod"/>
            </a:pPr>
            <a:r>
              <a:rPr lang="en-GB" altLang="en-US" sz="2400" b="0" dirty="0">
                <a:solidFill>
                  <a:srgbClr val="002060"/>
                </a:solidFill>
              </a:rPr>
              <a:t>Helps to predict, plan and understand what levels of risk to accept</a:t>
            </a:r>
            <a:endParaRPr lang="en-US" altLang="en-US" sz="2400" b="0" dirty="0">
              <a:solidFill>
                <a:srgbClr val="002060"/>
              </a:solidFill>
            </a:endParaRPr>
          </a:p>
          <a:p>
            <a:pPr marL="1017587" lvl="1" indent="-457200">
              <a:spcBef>
                <a:spcPts val="0"/>
              </a:spcBef>
              <a:buFont typeface="+mj-lt"/>
              <a:buAutoNum type="arabicPeriod"/>
            </a:pPr>
            <a:r>
              <a:rPr lang="en-GB" altLang="en-US" sz="2400" b="0" dirty="0">
                <a:solidFill>
                  <a:srgbClr val="002060"/>
                </a:solidFill>
              </a:rPr>
              <a:t>Helps communicate levels of risk and rationale for decision making to a technical and wider audience.</a:t>
            </a:r>
            <a:endParaRPr lang="en-US" altLang="en-US" sz="2400" b="0" dirty="0">
              <a:solidFill>
                <a:srgbClr val="002060"/>
              </a:solidFill>
            </a:endParaRPr>
          </a:p>
        </p:txBody>
      </p:sp>
    </p:spTree>
    <p:extLst>
      <p:ext uri="{BB962C8B-B14F-4D97-AF65-F5344CB8AC3E}">
        <p14:creationId xmlns:p14="http://schemas.microsoft.com/office/powerpoint/2010/main" val="646306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748" y="3230"/>
            <a:ext cx="8229600" cy="1143000"/>
          </a:xfrm>
        </p:spPr>
        <p:txBody>
          <a:bodyPr/>
          <a:lstStyle/>
          <a:p>
            <a:r>
              <a:rPr lang="en-GB" sz="3600" b="1" dirty="0">
                <a:solidFill>
                  <a:srgbClr val="002060"/>
                </a:solidFill>
              </a:rPr>
              <a:t>References</a:t>
            </a:r>
          </a:p>
        </p:txBody>
      </p:sp>
      <p:sp>
        <p:nvSpPr>
          <p:cNvPr id="3" name="Content Placeholder 2"/>
          <p:cNvSpPr>
            <a:spLocks noGrp="1"/>
          </p:cNvSpPr>
          <p:nvPr>
            <p:ph idx="1"/>
          </p:nvPr>
        </p:nvSpPr>
        <p:spPr>
          <a:xfrm>
            <a:off x="125106" y="1297880"/>
            <a:ext cx="7370847" cy="4611835"/>
          </a:xfrm>
        </p:spPr>
        <p:txBody>
          <a:bodyPr/>
          <a:lstStyle/>
          <a:p>
            <a:pPr marL="0" indent="0">
              <a:buNone/>
            </a:pPr>
            <a:r>
              <a:rPr lang="en-US" sz="1800" dirty="0">
                <a:solidFill>
                  <a:schemeClr val="tx2"/>
                </a:solidFill>
              </a:rPr>
              <a:t>WHO Rapid risk assessment of acute public health events manual (2012) </a:t>
            </a:r>
            <a:r>
              <a:rPr lang="en-US" sz="1800" dirty="0">
                <a:solidFill>
                  <a:srgbClr val="002060"/>
                </a:solidFill>
                <a:hlinkClick r:id="rId3"/>
              </a:rPr>
              <a:t>http://www.who.int/csr/resources/publications/HSE_GAR_ARO_2012_1/en/</a:t>
            </a:r>
            <a:r>
              <a:rPr lang="en-US" sz="1800" dirty="0">
                <a:hlinkClick r:id="rId3"/>
              </a:rPr>
              <a:t>/</a:t>
            </a:r>
            <a:r>
              <a:rPr lang="en-US" sz="1800" dirty="0"/>
              <a:t> </a:t>
            </a:r>
          </a:p>
          <a:p>
            <a:pPr marL="0" indent="0">
              <a:buNone/>
            </a:pPr>
            <a:endParaRPr lang="en-US" sz="1000" dirty="0">
              <a:solidFill>
                <a:schemeClr val="tx2"/>
              </a:solidFill>
            </a:endParaRPr>
          </a:p>
          <a:p>
            <a:pPr marL="0" indent="0">
              <a:buNone/>
            </a:pPr>
            <a:r>
              <a:rPr lang="en-US" sz="1800" dirty="0">
                <a:solidFill>
                  <a:schemeClr val="tx2"/>
                </a:solidFill>
              </a:rPr>
              <a:t>Early detection, assessment and response to acute public health events / Implementation of Early Warning and Response with a focus on Event-Based Surveillance (2014)</a:t>
            </a:r>
            <a:r>
              <a:rPr lang="en-GB" sz="1800" dirty="0">
                <a:solidFill>
                  <a:schemeClr val="tx2"/>
                </a:solidFill>
              </a:rPr>
              <a:t> </a:t>
            </a:r>
            <a:r>
              <a:rPr lang="en-GB" sz="1800" dirty="0">
                <a:hlinkClick r:id="rId4"/>
              </a:rPr>
              <a:t>http://www.who.int/ihr/publications/WHO_HSE_GCR_LYO_2014.4/en/</a:t>
            </a:r>
            <a:endParaRPr lang="en-GB" sz="1800" dirty="0"/>
          </a:p>
          <a:p>
            <a:pPr marL="0" indent="0">
              <a:buNone/>
            </a:pPr>
            <a:endParaRPr lang="en-GB" sz="1000" dirty="0"/>
          </a:p>
          <a:p>
            <a:pPr marL="0" indent="0">
              <a:buNone/>
            </a:pPr>
            <a:r>
              <a:rPr lang="fr-CH" sz="1800" dirty="0"/>
              <a:t>WHO </a:t>
            </a:r>
            <a:r>
              <a:rPr lang="fr-CH" sz="1800" dirty="0" err="1"/>
              <a:t>monthly</a:t>
            </a:r>
            <a:r>
              <a:rPr lang="fr-CH" sz="1800" dirty="0"/>
              <a:t> influenza </a:t>
            </a:r>
            <a:r>
              <a:rPr lang="fr-CH" sz="1800" dirty="0" err="1"/>
              <a:t>risk</a:t>
            </a:r>
            <a:r>
              <a:rPr lang="fr-CH" sz="1800" dirty="0"/>
              <a:t> </a:t>
            </a:r>
            <a:r>
              <a:rPr lang="fr-CH" sz="1800" dirty="0" err="1"/>
              <a:t>assessment</a:t>
            </a:r>
            <a:r>
              <a:rPr lang="fr-CH" sz="1800" dirty="0"/>
              <a:t> </a:t>
            </a:r>
            <a:r>
              <a:rPr lang="fr-CH" sz="1800" dirty="0">
                <a:hlinkClick r:id="rId5"/>
              </a:rPr>
              <a:t>http://www.who.int/influenza/human_animal_interface/HAI_Risk_Assessment/en/</a:t>
            </a:r>
            <a:r>
              <a:rPr lang="fr-CH" sz="1800" dirty="0"/>
              <a:t> </a:t>
            </a:r>
            <a:endParaRPr lang="en-US" sz="1800" dirty="0"/>
          </a:p>
          <a:p>
            <a:pPr marL="0" indent="0">
              <a:buNone/>
            </a:pPr>
            <a:endParaRPr lang="fr-CH" sz="1000" dirty="0"/>
          </a:p>
          <a:p>
            <a:pPr marL="0" indent="0">
              <a:buNone/>
            </a:pPr>
            <a:r>
              <a:rPr lang="fr-CH" sz="1800" dirty="0"/>
              <a:t>WHO polio </a:t>
            </a:r>
            <a:r>
              <a:rPr lang="fr-CH" sz="1800" dirty="0" err="1"/>
              <a:t>risk</a:t>
            </a:r>
            <a:r>
              <a:rPr lang="fr-CH" sz="1800" dirty="0"/>
              <a:t> </a:t>
            </a:r>
            <a:r>
              <a:rPr lang="fr-CH" sz="1800" dirty="0" err="1"/>
              <a:t>assessment</a:t>
            </a:r>
            <a:r>
              <a:rPr lang="fr-CH" sz="1800" dirty="0"/>
              <a:t> </a:t>
            </a:r>
            <a:r>
              <a:rPr lang="fr-CH" sz="1800" dirty="0">
                <a:solidFill>
                  <a:srgbClr val="FF0000"/>
                </a:solidFill>
                <a:hlinkClick r:id="rId6"/>
              </a:rPr>
              <a:t>http://www.who.int/mediacentre/news/statements/2017/13th-ihr-polio/en/</a:t>
            </a:r>
            <a:r>
              <a:rPr lang="fr-CH" sz="1800" dirty="0">
                <a:solidFill>
                  <a:srgbClr val="FF0000"/>
                </a:solidFill>
              </a:rPr>
              <a:t> </a:t>
            </a:r>
          </a:p>
          <a:p>
            <a:pPr marL="0" indent="0">
              <a:buNone/>
            </a:pPr>
            <a:endParaRPr lang="en-GB" sz="1400" dirty="0"/>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5167" y="1241906"/>
            <a:ext cx="1700012" cy="242210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1117" y="3754738"/>
            <a:ext cx="1668113" cy="2199273"/>
          </a:xfrm>
          <a:prstGeom prst="rect">
            <a:avLst/>
          </a:prstGeom>
          <a:noFill/>
          <a:ln w="9525">
            <a:solidFill>
              <a:schemeClr val="tx1"/>
            </a:solidFill>
            <a:miter lim="800000"/>
            <a:headEnd/>
            <a:tailEnd/>
          </a:ln>
          <a:effectLst>
            <a:glow rad="127000">
              <a:schemeClr val="bg1">
                <a:lumMod val="75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368262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rgbClr val="002060"/>
                </a:solidFill>
              </a:rPr>
              <a:t>Disclaimer</a:t>
            </a:r>
          </a:p>
        </p:txBody>
      </p:sp>
      <p:sp>
        <p:nvSpPr>
          <p:cNvPr id="3" name="Content Placeholder 2"/>
          <p:cNvSpPr>
            <a:spLocks noGrp="1"/>
          </p:cNvSpPr>
          <p:nvPr>
            <p:ph idx="1"/>
          </p:nvPr>
        </p:nvSpPr>
        <p:spPr>
          <a:xfrm>
            <a:off x="457200" y="1484784"/>
            <a:ext cx="8229600" cy="4525963"/>
          </a:xfrm>
        </p:spPr>
        <p:txBody>
          <a:bodyPr/>
          <a:lstStyle/>
          <a:p>
            <a:pPr marL="0" indent="0">
              <a:buNone/>
            </a:pPr>
            <a:r>
              <a:rPr lang="en-US" sz="1600" b="1" dirty="0"/>
              <a:t>WHO Health Security Learning Platform - Training Materials</a:t>
            </a:r>
            <a:endParaRPr lang="en-US" sz="1600" dirty="0"/>
          </a:p>
          <a:p>
            <a:endParaRPr lang="en-US" sz="1600" dirty="0"/>
          </a:p>
          <a:p>
            <a:pPr marL="0" indent="0">
              <a:buNone/>
            </a:pPr>
            <a:r>
              <a:rPr lang="en-US" sz="1600" dirty="0"/>
              <a:t>These WHO Training Materials are © World Health Organization (WHO) 2018. All rights reserved.</a:t>
            </a:r>
          </a:p>
          <a:p>
            <a:pPr marL="0" indent="0">
              <a:buNone/>
            </a:pPr>
            <a:endParaRPr lang="en-US" sz="1600" dirty="0"/>
          </a:p>
          <a:p>
            <a:pPr marL="0" indent="0">
              <a:buNone/>
            </a:pPr>
            <a:r>
              <a:rPr lang="en-US" sz="1600" dirty="0"/>
              <a:t>Your use of these materials is subject to the “</a:t>
            </a:r>
            <a:r>
              <a:rPr lang="en-US" sz="1600" u="sng" dirty="0">
                <a:hlinkClick r:id="rId2"/>
              </a:rPr>
              <a:t>WHO Health Security Learning Platform, Training Materials – Terms of Use</a:t>
            </a:r>
            <a:r>
              <a:rPr lang="en-US" sz="1600" dirty="0"/>
              <a:t>”, which you accepted when downloading them and which are available on the Health Security Learning Platform at: </a:t>
            </a:r>
            <a:r>
              <a:rPr lang="en-US" sz="1600" u="sng" dirty="0">
                <a:hlinkClick r:id="rId3"/>
              </a:rPr>
              <a:t>https://extranet.who.int/hslp</a:t>
            </a:r>
            <a:r>
              <a:rPr lang="en-US" sz="1600" dirty="0"/>
              <a:t> .  </a:t>
            </a:r>
          </a:p>
          <a:p>
            <a:pPr marL="0" indent="0">
              <a:buNone/>
            </a:pPr>
            <a:r>
              <a:rPr lang="en-US" sz="1600" dirty="0"/>
              <a:t> </a:t>
            </a:r>
          </a:p>
          <a:p>
            <a:pPr marL="0" indent="0">
              <a:buNone/>
            </a:pPr>
            <a:r>
              <a:rPr lang="en-US" sz="1600" dirty="0"/>
              <a:t>Should you adapt, modify, translate, or in any other way revise the contents of these materials, you shall not imply that WHO is any way affiliated with such modifications and shall not use the WHO name or emblem in such modified materials.  </a:t>
            </a:r>
          </a:p>
          <a:p>
            <a:endParaRPr lang="en-US" sz="1600" dirty="0"/>
          </a:p>
          <a:p>
            <a:pPr marL="0" indent="0">
              <a:buNone/>
            </a:pPr>
            <a:r>
              <a:rPr lang="en-US" sz="1600" dirty="0"/>
              <a:t>Further, please inform WHO of any modifications of these materials that you use publicly, for record-keeping purposes and continued development, by emailing </a:t>
            </a:r>
            <a:r>
              <a:rPr lang="en-US" sz="1600" u="sng" dirty="0">
                <a:hlinkClick r:id="rId4"/>
              </a:rPr>
              <a:t>ihrhrt@who.int</a:t>
            </a:r>
            <a:r>
              <a:rPr lang="en-US" sz="1600" dirty="0"/>
              <a:t>. </a:t>
            </a:r>
          </a:p>
        </p:txBody>
      </p:sp>
    </p:spTree>
    <p:extLst>
      <p:ext uri="{BB962C8B-B14F-4D97-AF65-F5344CB8AC3E}">
        <p14:creationId xmlns:p14="http://schemas.microsoft.com/office/powerpoint/2010/main" val="31801452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a:xfrm>
            <a:off x="457200" y="2857500"/>
            <a:ext cx="8229600" cy="1143000"/>
          </a:xfrm>
        </p:spPr>
        <p:txBody>
          <a:bodyPr/>
          <a:lstStyle/>
          <a:p>
            <a:r>
              <a:rPr lang="en-ZW" altLang="en-US" sz="6000" b="1" i="1" dirty="0">
                <a:solidFill>
                  <a:srgbClr val="002060"/>
                </a:solidFill>
              </a:rPr>
              <a:t>Thank you!</a:t>
            </a:r>
          </a:p>
        </p:txBody>
      </p:sp>
    </p:spTree>
    <p:extLst>
      <p:ext uri="{BB962C8B-B14F-4D97-AF65-F5344CB8AC3E}">
        <p14:creationId xmlns:p14="http://schemas.microsoft.com/office/powerpoint/2010/main" val="1420440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p:txBody>
          <a:bodyPr/>
          <a:lstStyle/>
          <a:p>
            <a:r>
              <a:rPr lang="fr-FR" altLang="en-US" sz="4000" b="1" dirty="0" err="1">
                <a:solidFill>
                  <a:srgbClr val="002060"/>
                </a:solidFill>
                <a:latin typeface="Arial" panose="020B0604020202020204" pitchFamily="34" charset="0"/>
                <a:cs typeface="Arial" panose="020B0604020202020204" pitchFamily="34" charset="0"/>
              </a:rPr>
              <a:t>Outline</a:t>
            </a:r>
            <a:endParaRPr lang="en-US" altLang="en-US" sz="4000" b="1" dirty="0">
              <a:solidFill>
                <a:srgbClr val="002060"/>
              </a:solidFill>
              <a:latin typeface="Arial" panose="020B0604020202020204" pitchFamily="34" charset="0"/>
              <a:cs typeface="Arial" panose="020B0604020202020204" pitchFamily="34" charset="0"/>
            </a:endParaRPr>
          </a:p>
        </p:txBody>
      </p:sp>
      <p:sp>
        <p:nvSpPr>
          <p:cNvPr id="5125" name="Rectangle 3"/>
          <p:cNvSpPr>
            <a:spLocks noGrp="1" noChangeArrowheads="1"/>
          </p:cNvSpPr>
          <p:nvPr>
            <p:ph idx="4294967295"/>
          </p:nvPr>
        </p:nvSpPr>
        <p:spPr>
          <a:xfrm>
            <a:off x="457200" y="1603375"/>
            <a:ext cx="8229600" cy="4240213"/>
          </a:xfrm>
        </p:spPr>
        <p:txBody>
          <a:bodyPr/>
          <a:lstStyle/>
          <a:p>
            <a:pPr marL="857250" lvl="1" indent="-457200">
              <a:spcBef>
                <a:spcPts val="600"/>
              </a:spcBef>
              <a:buFont typeface="+mj-lt"/>
              <a:buAutoNum type="arabicPeriod"/>
            </a:pPr>
            <a:r>
              <a:rPr lang="en-GB" altLang="en-US" sz="2000" dirty="0"/>
              <a:t>	</a:t>
            </a:r>
            <a:r>
              <a:rPr lang="en-US" altLang="en-US" sz="2400" dirty="0">
                <a:solidFill>
                  <a:srgbClr val="002060"/>
                </a:solidFill>
              </a:rPr>
              <a:t>Definition and rationale for Rapid Risk Assessment (RRA)</a:t>
            </a:r>
            <a:endParaRPr lang="en-GB" altLang="en-US" sz="2400" dirty="0">
              <a:solidFill>
                <a:srgbClr val="002060"/>
              </a:solidFill>
            </a:endParaRPr>
          </a:p>
          <a:p>
            <a:pPr marL="914400" lvl="1" indent="-457200">
              <a:spcBef>
                <a:spcPts val="1800"/>
              </a:spcBef>
              <a:buFont typeface="+mj-lt"/>
              <a:buAutoNum type="arabicPeriod"/>
            </a:pPr>
            <a:r>
              <a:rPr lang="fr-FR" altLang="zh-CN" sz="2400" dirty="0" err="1">
                <a:solidFill>
                  <a:srgbClr val="002060"/>
                </a:solidFill>
              </a:rPr>
              <a:t>Methods</a:t>
            </a:r>
            <a:r>
              <a:rPr lang="fr-FR" altLang="zh-CN" sz="2400" dirty="0">
                <a:solidFill>
                  <a:srgbClr val="002060"/>
                </a:solidFill>
              </a:rPr>
              <a:t>, </a:t>
            </a:r>
            <a:r>
              <a:rPr lang="fr-FR" altLang="zh-CN" sz="2400" dirty="0" err="1">
                <a:solidFill>
                  <a:srgbClr val="002060"/>
                </a:solidFill>
              </a:rPr>
              <a:t>tools</a:t>
            </a:r>
            <a:r>
              <a:rPr lang="fr-FR" altLang="zh-CN" sz="2400" dirty="0">
                <a:solidFill>
                  <a:srgbClr val="002060"/>
                </a:solidFill>
              </a:rPr>
              <a:t> and process for RRA</a:t>
            </a:r>
          </a:p>
          <a:p>
            <a:pPr marL="914400" lvl="1" indent="-457200">
              <a:spcBef>
                <a:spcPts val="1800"/>
              </a:spcBef>
              <a:buFont typeface="+mj-lt"/>
              <a:buAutoNum type="arabicPeriod"/>
            </a:pPr>
            <a:r>
              <a:rPr lang="en-GB" altLang="zh-CN" sz="2400" dirty="0">
                <a:solidFill>
                  <a:srgbClr val="002060"/>
                </a:solidFill>
              </a:rPr>
              <a:t>Risk assessment components</a:t>
            </a:r>
          </a:p>
          <a:p>
            <a:pPr marL="914400" lvl="1" indent="-457200">
              <a:spcBef>
                <a:spcPts val="1800"/>
              </a:spcBef>
              <a:buFont typeface="+mj-lt"/>
              <a:buAutoNum type="arabicPeriod"/>
            </a:pPr>
            <a:r>
              <a:rPr lang="en-GB" sz="2400" dirty="0">
                <a:solidFill>
                  <a:srgbClr val="002060"/>
                </a:solidFill>
              </a:rPr>
              <a:t>The risk matrix</a:t>
            </a:r>
            <a:endParaRPr lang="en-GB" altLang="en-US" sz="2400" dirty="0">
              <a:solidFill>
                <a:srgbClr val="002060"/>
              </a:solidFill>
            </a:endParaRPr>
          </a:p>
          <a:p>
            <a:pPr marL="914400" lvl="1" indent="-457200">
              <a:spcBef>
                <a:spcPts val="1800"/>
              </a:spcBef>
              <a:buFont typeface="+mj-lt"/>
              <a:buAutoNum type="arabicPeriod"/>
            </a:pPr>
            <a:r>
              <a:rPr lang="en-GB" altLang="en-US" sz="2400" dirty="0">
                <a:solidFill>
                  <a:srgbClr val="002060"/>
                </a:solidFill>
              </a:rPr>
              <a:t>Risk statement and limitations of RRA</a:t>
            </a:r>
          </a:p>
          <a:p>
            <a:pPr marL="457200" lvl="1" indent="0">
              <a:spcBef>
                <a:spcPts val="1800"/>
              </a:spcBef>
              <a:buNone/>
            </a:pPr>
            <a:endParaRPr lang="en-GB" altLang="en-US" sz="2400" dirty="0">
              <a:solidFill>
                <a:srgbClr val="002060"/>
              </a:solidFill>
            </a:endParaRPr>
          </a:p>
        </p:txBody>
      </p:sp>
    </p:spTree>
    <p:extLst>
      <p:ext uri="{BB962C8B-B14F-4D97-AF65-F5344CB8AC3E}">
        <p14:creationId xmlns:p14="http://schemas.microsoft.com/office/powerpoint/2010/main" val="3971584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a:xfrm>
            <a:off x="0" y="20405"/>
            <a:ext cx="9144000" cy="1143000"/>
          </a:xfrm>
        </p:spPr>
        <p:txBody>
          <a:bodyPr/>
          <a:lstStyle/>
          <a:p>
            <a:r>
              <a:rPr lang="en-GB" altLang="en-US" sz="3600" b="1" dirty="0"/>
              <a:t>	</a:t>
            </a:r>
            <a:r>
              <a:rPr lang="en-GB" altLang="en-US" sz="3600" b="1" dirty="0">
                <a:solidFill>
                  <a:srgbClr val="002060"/>
                </a:solidFill>
              </a:rPr>
              <a:t>1. </a:t>
            </a:r>
            <a:r>
              <a:rPr lang="en-US" altLang="en-US" sz="3600" b="1" dirty="0">
                <a:solidFill>
                  <a:srgbClr val="002060"/>
                </a:solidFill>
              </a:rPr>
              <a:t>Definition and rationale of RRA</a:t>
            </a:r>
            <a:endParaRPr lang="en-US" altLang="en-US" sz="3600" b="1" dirty="0">
              <a:solidFill>
                <a:srgbClr val="002060"/>
              </a:solidFill>
              <a:latin typeface="Arial" panose="020B0604020202020204" pitchFamily="34" charset="0"/>
              <a:cs typeface="Arial" panose="020B0604020202020204" pitchFamily="34" charset="0"/>
            </a:endParaRPr>
          </a:p>
        </p:txBody>
      </p:sp>
      <p:sp>
        <p:nvSpPr>
          <p:cNvPr id="5125" name="Rectangle 3"/>
          <p:cNvSpPr>
            <a:spLocks noGrp="1" noChangeArrowheads="1"/>
          </p:cNvSpPr>
          <p:nvPr>
            <p:ph idx="4294967295"/>
          </p:nvPr>
        </p:nvSpPr>
        <p:spPr>
          <a:xfrm>
            <a:off x="606056" y="1103663"/>
            <a:ext cx="7899991" cy="4691081"/>
          </a:xfrm>
        </p:spPr>
        <p:txBody>
          <a:bodyPr/>
          <a:lstStyle/>
          <a:p>
            <a:pPr marL="560387" lvl="1" indent="0" algn="ctr">
              <a:spcBef>
                <a:spcPts val="0"/>
              </a:spcBef>
              <a:buNone/>
            </a:pPr>
            <a:r>
              <a:rPr lang="en-GB" altLang="en-US" b="0" dirty="0">
                <a:solidFill>
                  <a:schemeClr val="accent6">
                    <a:lumMod val="75000"/>
                  </a:schemeClr>
                </a:solidFill>
              </a:rPr>
              <a:t>What is risk assessment?</a:t>
            </a:r>
          </a:p>
          <a:p>
            <a:pPr marL="560387" lvl="1" indent="0" algn="ctr">
              <a:spcBef>
                <a:spcPts val="0"/>
              </a:spcBef>
              <a:buNone/>
            </a:pPr>
            <a:endParaRPr lang="en-GB" altLang="en-US" b="0" dirty="0">
              <a:solidFill>
                <a:schemeClr val="accent6">
                  <a:lumMod val="75000"/>
                </a:schemeClr>
              </a:solidFill>
            </a:endParaRPr>
          </a:p>
          <a:p>
            <a:pPr marL="560387" lvl="1" indent="0">
              <a:spcBef>
                <a:spcPts val="0"/>
              </a:spcBef>
              <a:buNone/>
            </a:pPr>
            <a:r>
              <a:rPr lang="en-US" b="0" dirty="0">
                <a:solidFill>
                  <a:srgbClr val="002060"/>
                </a:solidFill>
              </a:rPr>
              <a:t>A systematic process for gathering, assessing and documenting information to assign a level of risk. </a:t>
            </a:r>
          </a:p>
          <a:p>
            <a:pPr marL="560387" lvl="1" indent="0">
              <a:spcBef>
                <a:spcPts val="0"/>
              </a:spcBef>
              <a:buNone/>
            </a:pPr>
            <a:endParaRPr lang="en-US" b="0" dirty="0">
              <a:solidFill>
                <a:srgbClr val="002060"/>
              </a:solidFill>
            </a:endParaRPr>
          </a:p>
          <a:p>
            <a:pPr marL="560387" lvl="1" indent="0">
              <a:spcBef>
                <a:spcPts val="0"/>
              </a:spcBef>
              <a:buNone/>
            </a:pPr>
            <a:r>
              <a:rPr lang="en-US" b="0" dirty="0">
                <a:solidFill>
                  <a:srgbClr val="002060"/>
                </a:solidFill>
              </a:rPr>
              <a:t>Risk assessment includes three components: </a:t>
            </a:r>
            <a:endParaRPr lang="en-US" dirty="0">
              <a:solidFill>
                <a:srgbClr val="002060"/>
              </a:solidFill>
            </a:endParaRPr>
          </a:p>
          <a:p>
            <a:pPr marL="1017587" lvl="1" indent="-457200">
              <a:spcBef>
                <a:spcPts val="0"/>
              </a:spcBef>
            </a:pPr>
            <a:r>
              <a:rPr lang="en-US" dirty="0">
                <a:solidFill>
                  <a:srgbClr val="002060"/>
                </a:solidFill>
              </a:rPr>
              <a:t>H</a:t>
            </a:r>
            <a:r>
              <a:rPr lang="en-US" b="0" dirty="0">
                <a:solidFill>
                  <a:srgbClr val="002060"/>
                </a:solidFill>
              </a:rPr>
              <a:t>azard assessment</a:t>
            </a:r>
          </a:p>
          <a:p>
            <a:pPr marL="1017587" lvl="1" indent="-457200">
              <a:spcBef>
                <a:spcPts val="0"/>
              </a:spcBef>
            </a:pPr>
            <a:r>
              <a:rPr lang="en-US" dirty="0">
                <a:solidFill>
                  <a:srgbClr val="002060"/>
                </a:solidFill>
              </a:rPr>
              <a:t>E</a:t>
            </a:r>
            <a:r>
              <a:rPr lang="en-US" b="0" dirty="0">
                <a:solidFill>
                  <a:srgbClr val="002060"/>
                </a:solidFill>
              </a:rPr>
              <a:t>xposure assessment</a:t>
            </a:r>
          </a:p>
          <a:p>
            <a:pPr marL="1017587" lvl="1" indent="-457200">
              <a:spcBef>
                <a:spcPts val="0"/>
              </a:spcBef>
            </a:pPr>
            <a:r>
              <a:rPr lang="en-US" dirty="0">
                <a:solidFill>
                  <a:srgbClr val="002060"/>
                </a:solidFill>
              </a:rPr>
              <a:t>C</a:t>
            </a:r>
            <a:r>
              <a:rPr lang="en-US" b="0" dirty="0">
                <a:solidFill>
                  <a:srgbClr val="002060"/>
                </a:solidFill>
              </a:rPr>
              <a:t>ontext assessment.</a:t>
            </a:r>
            <a:endParaRPr lang="en-GB" altLang="en-US" b="0" dirty="0">
              <a:solidFill>
                <a:srgbClr val="002060"/>
              </a:solidFill>
            </a:endParaRPr>
          </a:p>
          <a:p>
            <a:pPr marL="560387" lvl="1" indent="0" algn="ctr">
              <a:spcBef>
                <a:spcPts val="600"/>
              </a:spcBef>
              <a:buNone/>
            </a:pPr>
            <a:endParaRPr lang="en-GB" altLang="en-US" b="0" dirty="0"/>
          </a:p>
        </p:txBody>
      </p:sp>
    </p:spTree>
    <p:extLst>
      <p:ext uri="{BB962C8B-B14F-4D97-AF65-F5344CB8AC3E}">
        <p14:creationId xmlns:p14="http://schemas.microsoft.com/office/powerpoint/2010/main" val="78674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a:xfrm>
            <a:off x="457200" y="-858"/>
            <a:ext cx="8229600" cy="1143000"/>
          </a:xfrm>
        </p:spPr>
        <p:txBody>
          <a:bodyPr/>
          <a:lstStyle/>
          <a:p>
            <a:r>
              <a:rPr lang="en-GB" altLang="en-US" sz="3600" b="1" dirty="0">
                <a:solidFill>
                  <a:srgbClr val="002060"/>
                </a:solidFill>
                <a:latin typeface="Arial" panose="020B0604020202020204" pitchFamily="34" charset="0"/>
                <a:cs typeface="Arial" panose="020B0604020202020204" pitchFamily="34" charset="0"/>
              </a:rPr>
              <a:t>Rapid Risk Assessment</a:t>
            </a:r>
            <a:endParaRPr lang="en-US" altLang="en-US" sz="3600" b="1" dirty="0">
              <a:solidFill>
                <a:srgbClr val="002060"/>
              </a:solidFill>
              <a:latin typeface="Arial" panose="020B0604020202020204" pitchFamily="34" charset="0"/>
              <a:cs typeface="Arial" panose="020B0604020202020204" pitchFamily="34" charset="0"/>
            </a:endParaRPr>
          </a:p>
        </p:txBody>
      </p:sp>
      <p:sp>
        <p:nvSpPr>
          <p:cNvPr id="5125" name="Rectangle 3"/>
          <p:cNvSpPr>
            <a:spLocks noGrp="1" noChangeArrowheads="1"/>
          </p:cNvSpPr>
          <p:nvPr>
            <p:ph idx="4294967295"/>
          </p:nvPr>
        </p:nvSpPr>
        <p:spPr>
          <a:xfrm>
            <a:off x="457200" y="1326952"/>
            <a:ext cx="8229601" cy="5140643"/>
          </a:xfrm>
        </p:spPr>
        <p:txBody>
          <a:bodyPr/>
          <a:lstStyle/>
          <a:p>
            <a:pPr marL="160337" indent="0">
              <a:spcBef>
                <a:spcPts val="0"/>
              </a:spcBef>
              <a:buNone/>
            </a:pPr>
            <a:r>
              <a:rPr lang="en-GB" altLang="en-US" sz="2800" b="0" dirty="0">
                <a:solidFill>
                  <a:schemeClr val="accent6">
                    <a:lumMod val="75000"/>
                  </a:schemeClr>
                </a:solidFill>
              </a:rPr>
              <a:t>Why conduct risk assessment? </a:t>
            </a:r>
          </a:p>
          <a:p>
            <a:pPr lvl="1">
              <a:spcBef>
                <a:spcPts val="0"/>
              </a:spcBef>
              <a:buFont typeface="Arial" panose="020B0604020202020204" pitchFamily="34" charset="0"/>
              <a:buChar char="•"/>
            </a:pPr>
            <a:r>
              <a:rPr lang="en-GB" sz="2000" dirty="0">
                <a:solidFill>
                  <a:srgbClr val="002060"/>
                </a:solidFill>
              </a:rPr>
              <a:t>To assess the risk posed by an acute public health event to negatively impact human health</a:t>
            </a:r>
          </a:p>
          <a:p>
            <a:pPr lvl="1">
              <a:spcBef>
                <a:spcPts val="0"/>
              </a:spcBef>
              <a:buFont typeface="Arial" panose="020B0604020202020204" pitchFamily="34" charset="0"/>
              <a:buChar char="•"/>
            </a:pPr>
            <a:r>
              <a:rPr lang="en-GB" sz="2000" dirty="0">
                <a:solidFill>
                  <a:srgbClr val="002060"/>
                </a:solidFill>
              </a:rPr>
              <a:t>To characterize the risk (low, moderate, high, very high)</a:t>
            </a:r>
            <a:endParaRPr lang="en-US" sz="2000" dirty="0">
              <a:solidFill>
                <a:srgbClr val="002060"/>
              </a:solidFill>
            </a:endParaRPr>
          </a:p>
          <a:p>
            <a:pPr lvl="1">
              <a:spcBef>
                <a:spcPts val="0"/>
              </a:spcBef>
              <a:buFont typeface="Arial" panose="020B0604020202020204" pitchFamily="34" charset="0"/>
              <a:buChar char="•"/>
            </a:pPr>
            <a:r>
              <a:rPr lang="en-US" sz="2000" b="0" dirty="0">
                <a:solidFill>
                  <a:srgbClr val="002060"/>
                </a:solidFill>
              </a:rPr>
              <a:t>To support and direct decision-making</a:t>
            </a:r>
          </a:p>
          <a:p>
            <a:pPr lvl="1">
              <a:spcBef>
                <a:spcPts val="0"/>
              </a:spcBef>
              <a:buFont typeface="Arial" panose="020B0604020202020204" pitchFamily="34" charset="0"/>
              <a:buChar char="•"/>
            </a:pPr>
            <a:r>
              <a:rPr lang="en-US" sz="2000" b="0" dirty="0">
                <a:solidFill>
                  <a:srgbClr val="002060"/>
                </a:solidFill>
              </a:rPr>
              <a:t>To implement appropriate and timely control measures</a:t>
            </a:r>
          </a:p>
          <a:p>
            <a:pPr lvl="1">
              <a:spcBef>
                <a:spcPts val="0"/>
              </a:spcBef>
              <a:buFont typeface="Arial" panose="020B0604020202020204" pitchFamily="34" charset="0"/>
              <a:buChar char="•"/>
            </a:pPr>
            <a:r>
              <a:rPr lang="en-US" sz="2000" b="0" dirty="0">
                <a:solidFill>
                  <a:srgbClr val="002060"/>
                </a:solidFill>
              </a:rPr>
              <a:t>To enhance effective operational communication</a:t>
            </a:r>
          </a:p>
          <a:p>
            <a:pPr lvl="1">
              <a:spcBef>
                <a:spcPts val="0"/>
              </a:spcBef>
              <a:buFont typeface="Arial" panose="020B0604020202020204" pitchFamily="34" charset="0"/>
              <a:buChar char="•"/>
            </a:pPr>
            <a:r>
              <a:rPr lang="en-US" sz="2000" b="0" dirty="0">
                <a:solidFill>
                  <a:srgbClr val="002060"/>
                </a:solidFill>
              </a:rPr>
              <a:t>To support effective risk communication</a:t>
            </a:r>
          </a:p>
          <a:p>
            <a:pPr lvl="1">
              <a:spcBef>
                <a:spcPts val="0"/>
              </a:spcBef>
              <a:buFont typeface="Arial" panose="020B0604020202020204" pitchFamily="34" charset="0"/>
              <a:buChar char="•"/>
            </a:pPr>
            <a:r>
              <a:rPr lang="en-US" sz="2000" b="0" dirty="0">
                <a:solidFill>
                  <a:srgbClr val="002060"/>
                </a:solidFill>
              </a:rPr>
              <a:t>To improve preparedness</a:t>
            </a:r>
            <a:endParaRPr lang="en-US" sz="2000" b="0" dirty="0"/>
          </a:p>
          <a:p>
            <a:pPr marL="560387" lvl="1" indent="0">
              <a:spcBef>
                <a:spcPts val="600"/>
              </a:spcBef>
              <a:buNone/>
            </a:pPr>
            <a:endParaRPr lang="en-US" sz="2000" b="0" dirty="0">
              <a:solidFill>
                <a:schemeClr val="accent6">
                  <a:lumMod val="75000"/>
                </a:schemeClr>
              </a:solidFill>
            </a:endParaRPr>
          </a:p>
          <a:p>
            <a:pPr marL="160337" indent="0">
              <a:spcBef>
                <a:spcPts val="600"/>
              </a:spcBef>
              <a:buNone/>
            </a:pPr>
            <a:r>
              <a:rPr lang="en-US" sz="2000" b="0" dirty="0">
                <a:solidFill>
                  <a:schemeClr val="accent6">
                    <a:lumMod val="75000"/>
                  </a:schemeClr>
                </a:solidFill>
              </a:rPr>
              <a:t>Risk assessment is interpreted differently </a:t>
            </a:r>
            <a:r>
              <a:rPr lang="en-US" sz="2000" b="0" dirty="0">
                <a:solidFill>
                  <a:srgbClr val="002060"/>
                </a:solidFill>
              </a:rPr>
              <a:t>by other sectors (e.g. agriculture, food security, economy). </a:t>
            </a:r>
            <a:endParaRPr lang="en-GB" altLang="en-US" sz="2000" b="0" dirty="0">
              <a:solidFill>
                <a:srgbClr val="002060"/>
              </a:solidFill>
            </a:endParaRPr>
          </a:p>
          <a:p>
            <a:pPr marL="560387" lvl="1" indent="0">
              <a:spcBef>
                <a:spcPts val="600"/>
              </a:spcBef>
              <a:buNone/>
            </a:pPr>
            <a:endParaRPr lang="en-GB" altLang="en-US" b="0" dirty="0"/>
          </a:p>
        </p:txBody>
      </p:sp>
    </p:spTree>
    <p:extLst>
      <p:ext uri="{BB962C8B-B14F-4D97-AF65-F5344CB8AC3E}">
        <p14:creationId xmlns:p14="http://schemas.microsoft.com/office/powerpoint/2010/main" val="20169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2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2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2"/>
          <p:cNvSpPr>
            <a:spLocks noGrp="1" noChangeArrowheads="1"/>
          </p:cNvSpPr>
          <p:nvPr>
            <p:ph type="title"/>
          </p:nvPr>
        </p:nvSpPr>
        <p:spPr>
          <a:xfrm>
            <a:off x="352425" y="34768"/>
            <a:ext cx="8229600" cy="1143000"/>
          </a:xfrm>
        </p:spPr>
        <p:txBody>
          <a:bodyPr/>
          <a:lstStyle/>
          <a:p>
            <a:r>
              <a:rPr lang="en-GB" altLang="en-US" sz="3600" b="1" dirty="0">
                <a:solidFill>
                  <a:srgbClr val="002060"/>
                </a:solidFill>
                <a:latin typeface="Arial" panose="020B0604020202020204" pitchFamily="34" charset="0"/>
                <a:cs typeface="Arial" panose="020B0604020202020204" pitchFamily="34" charset="0"/>
              </a:rPr>
              <a:t>Do we need to manage risk in </a:t>
            </a:r>
            <a:br>
              <a:rPr lang="en-GB" altLang="en-US" sz="3600" b="1" dirty="0">
                <a:solidFill>
                  <a:srgbClr val="002060"/>
                </a:solidFill>
                <a:latin typeface="Arial" panose="020B0604020202020204" pitchFamily="34" charset="0"/>
                <a:cs typeface="Arial" panose="020B0604020202020204" pitchFamily="34" charset="0"/>
              </a:rPr>
            </a:br>
            <a:r>
              <a:rPr lang="en-GB" altLang="en-US" sz="3600" b="1" dirty="0">
                <a:solidFill>
                  <a:srgbClr val="002060"/>
                </a:solidFill>
                <a:latin typeface="Arial" panose="020B0604020202020204" pitchFamily="34" charset="0"/>
                <a:cs typeface="Arial" panose="020B0604020202020204" pitchFamily="34" charset="0"/>
              </a:rPr>
              <a:t>public health?</a:t>
            </a:r>
            <a:endParaRPr lang="en-US" altLang="en-US" sz="3600" b="1" dirty="0">
              <a:solidFill>
                <a:srgbClr val="002060"/>
              </a:solidFill>
              <a:latin typeface="Arial" panose="020B0604020202020204" pitchFamily="34" charset="0"/>
              <a:cs typeface="Arial" panose="020B0604020202020204" pitchFamily="34" charset="0"/>
            </a:endParaRPr>
          </a:p>
        </p:txBody>
      </p:sp>
      <p:sp>
        <p:nvSpPr>
          <p:cNvPr id="6150" name="Rectangle 3"/>
          <p:cNvSpPr>
            <a:spLocks noGrp="1" noChangeArrowheads="1"/>
          </p:cNvSpPr>
          <p:nvPr>
            <p:ph type="body" idx="4294967295"/>
          </p:nvPr>
        </p:nvSpPr>
        <p:spPr>
          <a:xfrm>
            <a:off x="531628" y="1647527"/>
            <a:ext cx="4194484" cy="4884655"/>
          </a:xfrm>
        </p:spPr>
        <p:txBody>
          <a:bodyPr/>
          <a:lstStyle/>
          <a:p>
            <a:pPr>
              <a:spcBef>
                <a:spcPts val="0"/>
              </a:spcBef>
              <a:buSzPct val="150000"/>
              <a:buFont typeface="Arial" panose="020B0604020202020204" pitchFamily="34" charset="0"/>
              <a:buChar char="•"/>
            </a:pPr>
            <a:r>
              <a:rPr lang="en-GB" altLang="en-US" sz="2000" b="0" dirty="0">
                <a:solidFill>
                  <a:srgbClr val="002060"/>
                </a:solidFill>
              </a:rPr>
              <a:t>Obligation to reduce morbidity and mortality</a:t>
            </a:r>
          </a:p>
          <a:p>
            <a:pPr>
              <a:spcBef>
                <a:spcPts val="0"/>
              </a:spcBef>
              <a:buSzPct val="150000"/>
              <a:buFont typeface="Arial" panose="020B0604020202020204" pitchFamily="34" charset="0"/>
              <a:buChar char="•"/>
            </a:pPr>
            <a:endParaRPr lang="en-GB" altLang="en-US" sz="2000" b="0" dirty="0">
              <a:solidFill>
                <a:srgbClr val="002060"/>
              </a:solidFill>
            </a:endParaRPr>
          </a:p>
          <a:p>
            <a:pPr>
              <a:spcBef>
                <a:spcPts val="0"/>
              </a:spcBef>
              <a:buSzPct val="150000"/>
              <a:buFont typeface="Arial" panose="020B0604020202020204" pitchFamily="34" charset="0"/>
              <a:buChar char="•"/>
            </a:pPr>
            <a:r>
              <a:rPr lang="en-GB" altLang="en-US" sz="2000" b="0" dirty="0">
                <a:solidFill>
                  <a:srgbClr val="002060"/>
                </a:solidFill>
              </a:rPr>
              <a:t>Requirement to manage health resources and response appropriately</a:t>
            </a:r>
          </a:p>
          <a:p>
            <a:pPr>
              <a:spcBef>
                <a:spcPts val="0"/>
              </a:spcBef>
              <a:buSzPct val="150000"/>
              <a:buFont typeface="Arial" panose="020B0604020202020204" pitchFamily="34" charset="0"/>
              <a:buChar char="•"/>
            </a:pPr>
            <a:endParaRPr lang="en-GB" altLang="en-US" sz="2000" b="0" dirty="0">
              <a:solidFill>
                <a:srgbClr val="002060"/>
              </a:solidFill>
            </a:endParaRPr>
          </a:p>
          <a:p>
            <a:pPr>
              <a:spcBef>
                <a:spcPts val="0"/>
              </a:spcBef>
              <a:buSzPct val="150000"/>
              <a:buFont typeface="Arial" panose="020B0604020202020204" pitchFamily="34" charset="0"/>
              <a:buChar char="•"/>
            </a:pPr>
            <a:r>
              <a:rPr lang="en-GB" altLang="en-US" sz="2000" b="0" dirty="0">
                <a:solidFill>
                  <a:srgbClr val="002060"/>
                </a:solidFill>
              </a:rPr>
              <a:t>Need to plan and understand what levels of risk we are facing and how to decrease them</a:t>
            </a:r>
          </a:p>
          <a:p>
            <a:pPr>
              <a:spcBef>
                <a:spcPts val="0"/>
              </a:spcBef>
              <a:buSzPct val="150000"/>
              <a:buFont typeface="Arial" panose="020B0604020202020204" pitchFamily="34" charset="0"/>
              <a:buChar char="•"/>
            </a:pPr>
            <a:endParaRPr lang="en-GB" altLang="en-US" sz="2000" b="0" dirty="0">
              <a:solidFill>
                <a:srgbClr val="002060"/>
              </a:solidFill>
            </a:endParaRPr>
          </a:p>
          <a:p>
            <a:pPr>
              <a:spcBef>
                <a:spcPts val="0"/>
              </a:spcBef>
              <a:buSzPct val="150000"/>
              <a:buFont typeface="Arial" panose="020B0604020202020204" pitchFamily="34" charset="0"/>
              <a:buChar char="•"/>
            </a:pPr>
            <a:r>
              <a:rPr lang="en-GB" altLang="en-US" sz="2000" dirty="0">
                <a:solidFill>
                  <a:srgbClr val="002060"/>
                </a:solidFill>
              </a:rPr>
              <a:t>For now, WHO RRA = internal tool. Can be shared with partners / GOARN</a:t>
            </a:r>
            <a:endParaRPr lang="en-US" altLang="en-US" sz="2000" b="0" dirty="0">
              <a:solidFill>
                <a:srgbClr val="002060"/>
              </a:solidFill>
            </a:endParaRPr>
          </a:p>
        </p:txBody>
      </p:sp>
      <p:pic>
        <p:nvPicPr>
          <p:cNvPr id="615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3146" y="2620491"/>
            <a:ext cx="1662744" cy="133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5920" y="1712688"/>
            <a:ext cx="2786161" cy="39765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9776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5763" y="38922"/>
            <a:ext cx="8229600" cy="1143000"/>
          </a:xfrm>
        </p:spPr>
        <p:txBody>
          <a:bodyPr/>
          <a:lstStyle/>
          <a:p>
            <a:r>
              <a:rPr lang="en-GB" altLang="en-US" sz="3600" b="1" dirty="0">
                <a:solidFill>
                  <a:srgbClr val="002060"/>
                </a:solidFill>
                <a:latin typeface="Arial" panose="020B0604020202020204" pitchFamily="34" charset="0"/>
                <a:cs typeface="Arial" panose="020B0604020202020204" pitchFamily="34" charset="0"/>
              </a:rPr>
              <a:t>How can risk be managed in </a:t>
            </a:r>
            <a:br>
              <a:rPr lang="en-GB" altLang="en-US" sz="3600" b="1" dirty="0">
                <a:solidFill>
                  <a:srgbClr val="002060"/>
                </a:solidFill>
                <a:latin typeface="Arial" panose="020B0604020202020204" pitchFamily="34" charset="0"/>
                <a:cs typeface="Arial" panose="020B0604020202020204" pitchFamily="34" charset="0"/>
              </a:rPr>
            </a:br>
            <a:r>
              <a:rPr lang="en-GB" altLang="en-US" sz="3600" b="1" dirty="0">
                <a:solidFill>
                  <a:srgbClr val="002060"/>
                </a:solidFill>
                <a:latin typeface="Arial" panose="020B0604020202020204" pitchFamily="34" charset="0"/>
                <a:cs typeface="Arial" panose="020B0604020202020204" pitchFamily="34" charset="0"/>
              </a:rPr>
              <a:t>public health?</a:t>
            </a:r>
            <a:endParaRPr lang="en-US" altLang="en-US" sz="3600" b="1" dirty="0">
              <a:solidFill>
                <a:srgbClr val="002060"/>
              </a:solidFill>
              <a:latin typeface="Arial" panose="020B0604020202020204" pitchFamily="34" charset="0"/>
              <a:cs typeface="Arial" panose="020B0604020202020204" pitchFamily="34" charset="0"/>
            </a:endParaRPr>
          </a:p>
        </p:txBody>
      </p:sp>
      <p:sp>
        <p:nvSpPr>
          <p:cNvPr id="7172" name="Rectangle 3"/>
          <p:cNvSpPr>
            <a:spLocks noGrp="1" noChangeArrowheads="1"/>
          </p:cNvSpPr>
          <p:nvPr>
            <p:ph type="body" sz="half" idx="4294967295"/>
          </p:nvPr>
        </p:nvSpPr>
        <p:spPr>
          <a:xfrm>
            <a:off x="350879" y="1400175"/>
            <a:ext cx="4086152" cy="4375150"/>
          </a:xfrm>
          <a:solidFill>
            <a:srgbClr val="CCFFFF"/>
          </a:solidFill>
        </p:spPr>
        <p:txBody>
          <a:bodyPr/>
          <a:lstStyle/>
          <a:p>
            <a:pPr marL="0" indent="0">
              <a:spcBef>
                <a:spcPts val="0"/>
              </a:spcBef>
              <a:buSzPct val="70000"/>
              <a:buNone/>
            </a:pPr>
            <a:r>
              <a:rPr lang="en-GB" altLang="en-US" sz="2000" dirty="0"/>
              <a:t>Legislation</a:t>
            </a:r>
          </a:p>
          <a:p>
            <a:pPr lvl="1">
              <a:spcBef>
                <a:spcPts val="0"/>
              </a:spcBef>
              <a:buSzPct val="70000"/>
            </a:pPr>
            <a:r>
              <a:rPr lang="en-GB" altLang="en-US" sz="2000" b="0" dirty="0"/>
              <a:t>International – (International Health Regulations (2005))</a:t>
            </a:r>
            <a:endParaRPr lang="en-US" altLang="en-US" sz="2000" b="0" dirty="0"/>
          </a:p>
          <a:p>
            <a:pPr lvl="1">
              <a:spcBef>
                <a:spcPts val="0"/>
              </a:spcBef>
              <a:buSzPct val="70000"/>
            </a:pPr>
            <a:r>
              <a:rPr lang="en-GB" altLang="en-US" sz="2000" b="0" dirty="0"/>
              <a:t>National legislation </a:t>
            </a:r>
          </a:p>
          <a:p>
            <a:pPr marL="560387" lvl="1" indent="0">
              <a:spcBef>
                <a:spcPts val="0"/>
              </a:spcBef>
              <a:buSzPct val="70000"/>
              <a:buNone/>
            </a:pPr>
            <a:endParaRPr lang="en-GB" altLang="en-US" sz="2000" b="0" dirty="0"/>
          </a:p>
          <a:p>
            <a:pPr marL="0" indent="0">
              <a:spcBef>
                <a:spcPts val="0"/>
              </a:spcBef>
              <a:buSzPct val="70000"/>
              <a:buNone/>
            </a:pPr>
            <a:r>
              <a:rPr lang="en-GB" altLang="en-US" sz="2000" dirty="0"/>
              <a:t>Agreements</a:t>
            </a:r>
          </a:p>
          <a:p>
            <a:pPr lvl="1">
              <a:spcBef>
                <a:spcPts val="0"/>
              </a:spcBef>
              <a:buSzPct val="70000"/>
            </a:pPr>
            <a:r>
              <a:rPr lang="en-GB" altLang="en-US" sz="2000" b="0" dirty="0"/>
              <a:t>Between different Ministries </a:t>
            </a:r>
          </a:p>
          <a:p>
            <a:pPr lvl="1">
              <a:spcBef>
                <a:spcPts val="0"/>
              </a:spcBef>
              <a:buSzPct val="70000"/>
            </a:pPr>
            <a:r>
              <a:rPr lang="en-GB" altLang="en-US" sz="2000" b="0" dirty="0"/>
              <a:t>Between different areas within the Ministry</a:t>
            </a:r>
          </a:p>
          <a:p>
            <a:pPr marL="0" indent="0">
              <a:spcBef>
                <a:spcPts val="0"/>
              </a:spcBef>
              <a:buSzPct val="70000"/>
              <a:buNone/>
            </a:pPr>
            <a:endParaRPr lang="en-GB" altLang="en-US" sz="2000" dirty="0"/>
          </a:p>
          <a:p>
            <a:pPr marL="0" indent="0">
              <a:spcBef>
                <a:spcPts val="0"/>
              </a:spcBef>
              <a:buSzPct val="70000"/>
              <a:buNone/>
            </a:pPr>
            <a:r>
              <a:rPr lang="en-GB" altLang="en-US" sz="2000" dirty="0"/>
              <a:t>Committees</a:t>
            </a:r>
          </a:p>
          <a:p>
            <a:pPr lvl="1">
              <a:spcBef>
                <a:spcPts val="0"/>
              </a:spcBef>
              <a:buSzPct val="70000"/>
            </a:pPr>
            <a:r>
              <a:rPr lang="en-GB" altLang="en-US" sz="2000" b="0" dirty="0"/>
              <a:t>Strategic decisions</a:t>
            </a:r>
          </a:p>
          <a:p>
            <a:pPr lvl="1">
              <a:spcBef>
                <a:spcPts val="0"/>
              </a:spcBef>
              <a:buSzPct val="70000"/>
            </a:pPr>
            <a:r>
              <a:rPr lang="en-GB" altLang="en-US" sz="2000" b="0" dirty="0"/>
              <a:t>Operational decisions </a:t>
            </a:r>
          </a:p>
          <a:p>
            <a:pPr lvl="1">
              <a:spcBef>
                <a:spcPts val="0"/>
              </a:spcBef>
              <a:buSzPct val="70000"/>
            </a:pPr>
            <a:r>
              <a:rPr lang="en-GB" altLang="en-US" sz="2000" b="0" dirty="0"/>
              <a:t>Expert advice</a:t>
            </a:r>
          </a:p>
        </p:txBody>
      </p:sp>
      <p:sp>
        <p:nvSpPr>
          <p:cNvPr id="7173" name="Rectangle 4"/>
          <p:cNvSpPr>
            <a:spLocks noChangeArrowheads="1"/>
          </p:cNvSpPr>
          <p:nvPr/>
        </p:nvSpPr>
        <p:spPr bwMode="auto">
          <a:xfrm>
            <a:off x="5039833" y="2477386"/>
            <a:ext cx="3866042" cy="2612774"/>
          </a:xfrm>
          <a:prstGeom prst="rect">
            <a:avLst/>
          </a:prstGeom>
          <a:solidFill>
            <a:schemeClr val="accent5">
              <a:lumMod val="90000"/>
            </a:schemeClr>
          </a:solidFill>
          <a:ln>
            <a:noFill/>
          </a:ln>
          <a:effectLst/>
          <a:extLst/>
        </p:spPr>
        <p:txBody>
          <a:bodyPr/>
          <a:lstStyle>
            <a:lvl1pPr marL="342900" indent="-342900"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marL="0" indent="0">
              <a:lnSpc>
                <a:spcPct val="120000"/>
              </a:lnSpc>
              <a:buSzPct val="70000"/>
              <a:buNone/>
            </a:pPr>
            <a:r>
              <a:rPr lang="en-GB" altLang="en-US" sz="1800" dirty="0">
                <a:solidFill>
                  <a:srgbClr val="000000"/>
                </a:solidFill>
                <a:latin typeface="Arial" panose="020B0604020202020204" pitchFamily="34" charset="0"/>
                <a:cs typeface="Arial" panose="020B0604020202020204" pitchFamily="34" charset="0"/>
              </a:rPr>
              <a:t>Policies</a:t>
            </a:r>
          </a:p>
          <a:p>
            <a:pPr marL="457200" lvl="1" indent="0">
              <a:lnSpc>
                <a:spcPct val="120000"/>
              </a:lnSpc>
              <a:buSzPct val="70000"/>
              <a:buNone/>
            </a:pPr>
            <a:r>
              <a:rPr lang="en-GB" altLang="en-US" sz="1800" b="0" dirty="0">
                <a:solidFill>
                  <a:srgbClr val="000000"/>
                </a:solidFill>
                <a:latin typeface="Arial" panose="020B0604020202020204" pitchFamily="34" charset="0"/>
                <a:cs typeface="Arial" panose="020B0604020202020204" pitchFamily="34" charset="0"/>
              </a:rPr>
              <a:t>- To guide decisions and actions</a:t>
            </a:r>
          </a:p>
          <a:p>
            <a:pPr marL="0" indent="0">
              <a:lnSpc>
                <a:spcPct val="120000"/>
              </a:lnSpc>
              <a:buSzPct val="70000"/>
              <a:buNone/>
            </a:pPr>
            <a:r>
              <a:rPr lang="en-GB" altLang="en-US" sz="1800" dirty="0">
                <a:solidFill>
                  <a:srgbClr val="000000"/>
                </a:solidFill>
                <a:latin typeface="Arial" panose="020B0604020202020204" pitchFamily="34" charset="0"/>
                <a:cs typeface="Arial" panose="020B0604020202020204" pitchFamily="34" charset="0"/>
              </a:rPr>
              <a:t>Procedures</a:t>
            </a:r>
          </a:p>
          <a:p>
            <a:pPr marL="457200" lvl="1" indent="0">
              <a:lnSpc>
                <a:spcPct val="120000"/>
              </a:lnSpc>
              <a:buSzPct val="70000"/>
              <a:buNone/>
            </a:pPr>
            <a:r>
              <a:rPr lang="en-GB" altLang="en-US" sz="1800" b="0" dirty="0">
                <a:solidFill>
                  <a:srgbClr val="000000"/>
                </a:solidFill>
                <a:latin typeface="Arial" panose="020B0604020202020204" pitchFamily="34" charset="0"/>
                <a:cs typeface="Arial" panose="020B0604020202020204" pitchFamily="34" charset="0"/>
              </a:rPr>
              <a:t>- To assist with ‘how to act’</a:t>
            </a:r>
          </a:p>
          <a:p>
            <a:pPr marL="0" indent="0">
              <a:lnSpc>
                <a:spcPct val="120000"/>
              </a:lnSpc>
              <a:buSzPct val="70000"/>
              <a:buNone/>
            </a:pPr>
            <a:r>
              <a:rPr lang="en-GB" altLang="en-US" sz="1800" dirty="0">
                <a:solidFill>
                  <a:srgbClr val="000000"/>
                </a:solidFill>
                <a:latin typeface="Arial" panose="020B0604020202020204" pitchFamily="34" charset="0"/>
                <a:cs typeface="Arial" panose="020B0604020202020204" pitchFamily="34" charset="0"/>
              </a:rPr>
              <a:t>People</a:t>
            </a:r>
          </a:p>
          <a:p>
            <a:pPr marL="457200" lvl="1" indent="0">
              <a:lnSpc>
                <a:spcPct val="120000"/>
              </a:lnSpc>
              <a:buSzPct val="70000"/>
              <a:buNone/>
            </a:pPr>
            <a:r>
              <a:rPr lang="en-GB" altLang="en-US" sz="1800" b="0" dirty="0">
                <a:solidFill>
                  <a:srgbClr val="000000"/>
                </a:solidFill>
                <a:latin typeface="Arial" panose="020B0604020202020204" pitchFamily="34" charset="0"/>
                <a:cs typeface="Arial" panose="020B0604020202020204" pitchFamily="34" charset="0"/>
              </a:rPr>
              <a:t>- To act</a:t>
            </a:r>
          </a:p>
        </p:txBody>
      </p:sp>
      <p:sp>
        <p:nvSpPr>
          <p:cNvPr id="7174" name="AutoShape 5"/>
          <p:cNvSpPr>
            <a:spLocks/>
          </p:cNvSpPr>
          <p:nvPr/>
        </p:nvSpPr>
        <p:spPr bwMode="auto">
          <a:xfrm>
            <a:off x="4500563" y="1697355"/>
            <a:ext cx="358775" cy="3887788"/>
          </a:xfrm>
          <a:prstGeom prst="rightBrace">
            <a:avLst>
              <a:gd name="adj1" fmla="val 90302"/>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endParaRPr lang="en-GB" altLang="en-US" sz="1800" b="0" dirty="0">
              <a:solidFill>
                <a:srgbClr val="000000"/>
              </a:solidFill>
              <a:latin typeface="Arial" charset="0"/>
              <a:cs typeface="+mn-cs"/>
            </a:endParaRPr>
          </a:p>
        </p:txBody>
      </p:sp>
      <p:sp>
        <p:nvSpPr>
          <p:cNvPr id="7175" name="Oval 6"/>
          <p:cNvSpPr>
            <a:spLocks noChangeArrowheads="1"/>
          </p:cNvSpPr>
          <p:nvPr/>
        </p:nvSpPr>
        <p:spPr bwMode="auto">
          <a:xfrm>
            <a:off x="4679950" y="1697355"/>
            <a:ext cx="4216399" cy="3779520"/>
          </a:xfrm>
          <a:prstGeom prst="ellipse">
            <a:avLst/>
          </a:prstGeom>
          <a:noFill/>
          <a:ln w="317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endParaRPr lang="en-GB" altLang="en-US" sz="1800" b="0" dirty="0">
              <a:solidFill>
                <a:srgbClr val="000000"/>
              </a:solidFill>
              <a:latin typeface="Arial" charset="0"/>
              <a:cs typeface="+mn-cs"/>
            </a:endParaRPr>
          </a:p>
        </p:txBody>
      </p:sp>
    </p:spTree>
    <p:extLst>
      <p:ext uri="{BB962C8B-B14F-4D97-AF65-F5344CB8AC3E}">
        <p14:creationId xmlns:p14="http://schemas.microsoft.com/office/powerpoint/2010/main" val="2885680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type="body" idx="4294967295"/>
          </p:nvPr>
        </p:nvSpPr>
        <p:spPr>
          <a:xfrm>
            <a:off x="146287" y="1147236"/>
            <a:ext cx="7413462" cy="5053012"/>
          </a:xfrm>
        </p:spPr>
        <p:txBody>
          <a:bodyPr/>
          <a:lstStyle/>
          <a:p>
            <a:pPr>
              <a:spcBef>
                <a:spcPts val="0"/>
              </a:spcBef>
              <a:buFont typeface="Arial" panose="020B0604020202020204" pitchFamily="34" charset="0"/>
              <a:buChar char="•"/>
            </a:pPr>
            <a:r>
              <a:rPr lang="en-GB" altLang="en-US" sz="2000" b="0" dirty="0">
                <a:solidFill>
                  <a:schemeClr val="accent6">
                    <a:lumMod val="75000"/>
                  </a:schemeClr>
                </a:solidFill>
              </a:rPr>
              <a:t>Systematic process </a:t>
            </a:r>
            <a:r>
              <a:rPr lang="en-GB" altLang="en-US" sz="2000" b="0" dirty="0">
                <a:solidFill>
                  <a:srgbClr val="002060"/>
                </a:solidFill>
              </a:rPr>
              <a:t>to make evidence-based decisions for undertaking a proportionate response</a:t>
            </a:r>
          </a:p>
          <a:p>
            <a:pPr>
              <a:spcBef>
                <a:spcPts val="0"/>
              </a:spcBef>
              <a:buFont typeface="Arial" panose="020B0604020202020204" pitchFamily="34" charset="0"/>
              <a:buChar char="•"/>
            </a:pPr>
            <a:endParaRPr lang="en-US" altLang="en-US" sz="2000" b="0" dirty="0"/>
          </a:p>
          <a:p>
            <a:pPr>
              <a:spcBef>
                <a:spcPts val="0"/>
              </a:spcBef>
              <a:buFont typeface="Arial" panose="020B0604020202020204" pitchFamily="34" charset="0"/>
              <a:buChar char="•"/>
            </a:pPr>
            <a:r>
              <a:rPr lang="en-US" altLang="en-US" sz="2000" b="0" dirty="0">
                <a:solidFill>
                  <a:srgbClr val="002060"/>
                </a:solidFill>
              </a:rPr>
              <a:t>Assesses a</a:t>
            </a:r>
            <a:r>
              <a:rPr lang="en-US" altLang="en-US" sz="2000" b="0" dirty="0"/>
              <a:t> </a:t>
            </a:r>
            <a:r>
              <a:rPr lang="en-US" altLang="en-US" sz="2000" b="0" dirty="0">
                <a:solidFill>
                  <a:schemeClr val="accent6">
                    <a:lumMod val="75000"/>
                  </a:schemeClr>
                </a:solidFill>
              </a:rPr>
              <a:t>combination of the likelihood </a:t>
            </a:r>
            <a:r>
              <a:rPr lang="en-US" altLang="en-US" sz="2000" b="0" dirty="0">
                <a:solidFill>
                  <a:srgbClr val="002060"/>
                </a:solidFill>
              </a:rPr>
              <a:t>that an adverse outcome will occur following exposure to a hazard, and the</a:t>
            </a:r>
            <a:r>
              <a:rPr lang="en-US" altLang="en-US" sz="2000" b="0" dirty="0"/>
              <a:t> </a:t>
            </a:r>
            <a:r>
              <a:rPr lang="en-US" altLang="en-US" sz="2000" b="0" dirty="0">
                <a:solidFill>
                  <a:schemeClr val="accent6">
                    <a:lumMod val="75000"/>
                  </a:schemeClr>
                </a:solidFill>
              </a:rPr>
              <a:t>possible consequences </a:t>
            </a:r>
            <a:r>
              <a:rPr lang="en-US" altLang="en-US" sz="2000" b="0" dirty="0">
                <a:solidFill>
                  <a:srgbClr val="002060"/>
                </a:solidFill>
              </a:rPr>
              <a:t>associated with this</a:t>
            </a:r>
          </a:p>
          <a:p>
            <a:pPr>
              <a:spcBef>
                <a:spcPts val="0"/>
              </a:spcBef>
              <a:buFont typeface="Arial" panose="020B0604020202020204" pitchFamily="34" charset="0"/>
              <a:buChar char="•"/>
            </a:pPr>
            <a:endParaRPr lang="en-AU" altLang="en-GB" sz="2000" b="0" dirty="0"/>
          </a:p>
          <a:p>
            <a:pPr>
              <a:spcBef>
                <a:spcPts val="0"/>
              </a:spcBef>
              <a:buFont typeface="Arial" panose="020B0604020202020204" pitchFamily="34" charset="0"/>
              <a:buChar char="•"/>
            </a:pPr>
            <a:r>
              <a:rPr lang="en-AU" altLang="en-GB" sz="2000" b="0" dirty="0">
                <a:solidFill>
                  <a:srgbClr val="002060"/>
                </a:solidFill>
              </a:rPr>
              <a:t>May need to consider the </a:t>
            </a:r>
            <a:r>
              <a:rPr lang="en-AU" altLang="en-GB" sz="2000" b="0" dirty="0">
                <a:solidFill>
                  <a:schemeClr val="accent6">
                    <a:lumMod val="75000"/>
                  </a:schemeClr>
                </a:solidFill>
              </a:rPr>
              <a:t>current and the future            </a:t>
            </a:r>
            <a:r>
              <a:rPr lang="en-AU" altLang="en-GB" sz="2000" b="0" dirty="0">
                <a:solidFill>
                  <a:srgbClr val="002060"/>
                </a:solidFill>
              </a:rPr>
              <a:t>situation</a:t>
            </a:r>
          </a:p>
          <a:p>
            <a:pPr>
              <a:spcBef>
                <a:spcPts val="0"/>
              </a:spcBef>
              <a:buFont typeface="Arial" panose="020B0604020202020204" pitchFamily="34" charset="0"/>
              <a:buChar char="•"/>
            </a:pPr>
            <a:endParaRPr lang="en-AU" altLang="en-GB" sz="2000" b="0" dirty="0"/>
          </a:p>
          <a:p>
            <a:pPr>
              <a:spcBef>
                <a:spcPts val="0"/>
              </a:spcBef>
              <a:buFont typeface="Arial" panose="020B0604020202020204" pitchFamily="34" charset="0"/>
              <a:buChar char="•"/>
            </a:pPr>
            <a:r>
              <a:rPr lang="en-AU" altLang="en-GB" sz="2000" b="0" dirty="0">
                <a:solidFill>
                  <a:schemeClr val="accent6">
                    <a:lumMod val="75000"/>
                  </a:schemeClr>
                </a:solidFill>
              </a:rPr>
              <a:t>Methods </a:t>
            </a:r>
            <a:r>
              <a:rPr lang="en-AU" altLang="en-GB" sz="2000" b="0" dirty="0">
                <a:solidFill>
                  <a:srgbClr val="002060"/>
                </a:solidFill>
              </a:rPr>
              <a:t>may be qualitative, quantitative or a combination of both</a:t>
            </a:r>
          </a:p>
          <a:p>
            <a:pPr>
              <a:spcBef>
                <a:spcPts val="0"/>
              </a:spcBef>
              <a:buFont typeface="Arial" panose="020B0604020202020204" pitchFamily="34" charset="0"/>
              <a:buChar char="•"/>
            </a:pPr>
            <a:endParaRPr lang="en-AU" altLang="en-GB" sz="2000" b="0" dirty="0"/>
          </a:p>
          <a:p>
            <a:pPr>
              <a:spcBef>
                <a:spcPts val="0"/>
              </a:spcBef>
              <a:buFont typeface="Arial" panose="020B0604020202020204" pitchFamily="34" charset="0"/>
              <a:buChar char="•"/>
            </a:pPr>
            <a:r>
              <a:rPr lang="en-GB" altLang="en-US" sz="2000" b="0" dirty="0">
                <a:solidFill>
                  <a:srgbClr val="002060"/>
                </a:solidFill>
              </a:rPr>
              <a:t>Need to communicate the technical level of risk and be </a:t>
            </a:r>
            <a:r>
              <a:rPr lang="en-GB" altLang="en-US" sz="2000" b="0" dirty="0">
                <a:solidFill>
                  <a:schemeClr val="accent6">
                    <a:lumMod val="75000"/>
                  </a:schemeClr>
                </a:solidFill>
              </a:rPr>
              <a:t>sensitive to the community and political perception </a:t>
            </a:r>
            <a:r>
              <a:rPr lang="en-GB" altLang="en-US" sz="2000" b="0" dirty="0">
                <a:solidFill>
                  <a:srgbClr val="002060"/>
                </a:solidFill>
              </a:rPr>
              <a:t>of the level of risk.</a:t>
            </a:r>
            <a:endParaRPr lang="en-US" altLang="en-US" sz="2000" b="0" dirty="0">
              <a:solidFill>
                <a:srgbClr val="002060"/>
              </a:solidFill>
            </a:endParaRPr>
          </a:p>
        </p:txBody>
      </p:sp>
      <p:sp>
        <p:nvSpPr>
          <p:cNvPr id="8197" name="Title 1"/>
          <p:cNvSpPr>
            <a:spLocks/>
          </p:cNvSpPr>
          <p:nvPr/>
        </p:nvSpPr>
        <p:spPr bwMode="auto">
          <a:xfrm>
            <a:off x="0" y="415978"/>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ClrTx/>
              <a:buFontTx/>
              <a:buNone/>
            </a:pPr>
            <a:r>
              <a:rPr lang="en-US" altLang="en-US" sz="3600" dirty="0">
                <a:solidFill>
                  <a:srgbClr val="002060"/>
                </a:solidFill>
                <a:latin typeface="Arial" panose="020B0604020202020204" pitchFamily="34" charset="0"/>
                <a:cs typeface="Arial" panose="020B0604020202020204" pitchFamily="34" charset="0"/>
              </a:rPr>
              <a:t>Assessing risk in public health</a:t>
            </a:r>
          </a:p>
        </p:txBody>
      </p:sp>
      <p:grpSp>
        <p:nvGrpSpPr>
          <p:cNvPr id="2" name="Group 1"/>
          <p:cNvGrpSpPr/>
          <p:nvPr/>
        </p:nvGrpSpPr>
        <p:grpSpPr>
          <a:xfrm>
            <a:off x="7022123" y="1603608"/>
            <a:ext cx="1955569" cy="2651870"/>
            <a:chOff x="6581249" y="1775637"/>
            <a:chExt cx="2562752" cy="3422843"/>
          </a:xfrm>
        </p:grpSpPr>
        <p:pic>
          <p:nvPicPr>
            <p:cNvPr id="8195" name="Picture 26"/>
            <p:cNvPicPr>
              <a:picLocks noChangeAspect="1" noChangeArrowheads="1"/>
            </p:cNvPicPr>
            <p:nvPr/>
          </p:nvPicPr>
          <p:blipFill rotWithShape="1">
            <a:blip r:embed="rId3">
              <a:extLst>
                <a:ext uri="{28A0092B-C50C-407E-A947-70E740481C1C}">
                  <a14:useLocalDpi xmlns:a14="http://schemas.microsoft.com/office/drawing/2010/main" val="0"/>
                </a:ext>
              </a:extLst>
            </a:blip>
            <a:srcRect r="5391"/>
            <a:stretch/>
          </p:blipFill>
          <p:spPr bwMode="auto">
            <a:xfrm>
              <a:off x="6581249" y="1775637"/>
              <a:ext cx="2562752" cy="3422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87" name="Oval 27"/>
            <p:cNvSpPr>
              <a:spLocks noChangeArrowheads="1"/>
            </p:cNvSpPr>
            <p:nvPr/>
          </p:nvSpPr>
          <p:spPr bwMode="auto">
            <a:xfrm>
              <a:off x="7088188" y="2544180"/>
              <a:ext cx="1566862" cy="831850"/>
            </a:xfrm>
            <a:prstGeom prst="ellipse">
              <a:avLst/>
            </a:prstGeom>
            <a:noFill/>
            <a:ln w="317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lr>
                  <a:srgbClr val="0099CC"/>
                </a:buClr>
                <a:buChar char="•"/>
                <a:defRPr sz="2400">
                  <a:solidFill>
                    <a:schemeClr val="tx1"/>
                  </a:solidFill>
                  <a:latin typeface="Calibri" pitchFamily="34" charset="0"/>
                </a:defRPr>
              </a:lvl1pPr>
              <a:lvl2pPr marL="742950" indent="-285750" eaLnBrk="0" hangingPunct="0">
                <a:spcBef>
                  <a:spcPct val="20000"/>
                </a:spcBef>
                <a:buClr>
                  <a:srgbClr val="0099CC"/>
                </a:buClr>
                <a:buChar char="•"/>
                <a:defRPr sz="20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16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ClrTx/>
                <a:buFontTx/>
                <a:buNone/>
              </a:pPr>
              <a:endParaRPr lang="zh-CN" altLang="en-US" sz="2000" b="0">
                <a:solidFill>
                  <a:srgbClr val="000000"/>
                </a:solidFill>
                <a:latin typeface="Arial" charset="0"/>
                <a:cs typeface="+mn-cs"/>
              </a:endParaRPr>
            </a:p>
          </p:txBody>
        </p:sp>
      </p:grpSp>
    </p:spTree>
    <p:extLst>
      <p:ext uri="{BB962C8B-B14F-4D97-AF65-F5344CB8AC3E}">
        <p14:creationId xmlns:p14="http://schemas.microsoft.com/office/powerpoint/2010/main" val="92402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457200" y="1264"/>
            <a:ext cx="8229600" cy="1143000"/>
          </a:xfrm>
        </p:spPr>
        <p:txBody>
          <a:bodyPr/>
          <a:lstStyle/>
          <a:p>
            <a:r>
              <a:rPr lang="en-GB" altLang="zh-CN" sz="3600" b="1" dirty="0">
                <a:solidFill>
                  <a:srgbClr val="002060"/>
                </a:solidFill>
                <a:latin typeface="Arial" panose="020B0604020202020204" pitchFamily="34" charset="0"/>
                <a:cs typeface="Arial" panose="020B0604020202020204" pitchFamily="34" charset="0"/>
              </a:rPr>
              <a:t>When can we use the same method to assess risk?</a:t>
            </a:r>
            <a:endParaRPr lang="en-US" altLang="zh-CN" sz="3600" b="1" dirty="0">
              <a:solidFill>
                <a:srgbClr val="002060"/>
              </a:solidFill>
              <a:latin typeface="Arial" panose="020B0604020202020204" pitchFamily="34" charset="0"/>
              <a:cs typeface="Arial" panose="020B0604020202020204" pitchFamily="34" charset="0"/>
            </a:endParaRPr>
          </a:p>
        </p:txBody>
      </p:sp>
      <p:sp>
        <p:nvSpPr>
          <p:cNvPr id="12293" name="Rectangle 3"/>
          <p:cNvSpPr>
            <a:spLocks noGrp="1" noChangeArrowheads="1"/>
          </p:cNvSpPr>
          <p:nvPr>
            <p:ph type="body" idx="4294967295"/>
          </p:nvPr>
        </p:nvSpPr>
        <p:spPr>
          <a:xfrm>
            <a:off x="457200" y="1270634"/>
            <a:ext cx="8229600" cy="4679167"/>
          </a:xfrm>
        </p:spPr>
        <p:txBody>
          <a:bodyPr/>
          <a:lstStyle/>
          <a:p>
            <a:pPr>
              <a:spcBef>
                <a:spcPts val="1200"/>
              </a:spcBef>
              <a:buFont typeface="Arial" panose="020B0604020202020204" pitchFamily="34" charset="0"/>
              <a:buChar char="•"/>
            </a:pPr>
            <a:r>
              <a:rPr lang="en-US" altLang="zh-CN" sz="2400" dirty="0">
                <a:solidFill>
                  <a:srgbClr val="002060"/>
                </a:solidFill>
              </a:rPr>
              <a:t>Not done for all events </a:t>
            </a:r>
          </a:p>
          <a:p>
            <a:pPr>
              <a:spcBef>
                <a:spcPts val="1200"/>
              </a:spcBef>
              <a:buFont typeface="Arial" panose="020B0604020202020204" pitchFamily="34" charset="0"/>
              <a:buChar char="•"/>
            </a:pPr>
            <a:r>
              <a:rPr lang="en-GB" altLang="zh-CN" sz="2400" b="0" dirty="0">
                <a:solidFill>
                  <a:srgbClr val="002060"/>
                </a:solidFill>
              </a:rPr>
              <a:t>We want to be </a:t>
            </a:r>
            <a:r>
              <a:rPr lang="en-GB" altLang="zh-CN" sz="2400" b="0" dirty="0">
                <a:solidFill>
                  <a:schemeClr val="accent6">
                    <a:lumMod val="75000"/>
                  </a:schemeClr>
                </a:solidFill>
              </a:rPr>
              <a:t>systematic</a:t>
            </a:r>
          </a:p>
          <a:p>
            <a:pPr>
              <a:spcBef>
                <a:spcPts val="1200"/>
              </a:spcBef>
              <a:buFont typeface="Arial" panose="020B0604020202020204" pitchFamily="34" charset="0"/>
              <a:buChar char="•"/>
            </a:pPr>
            <a:r>
              <a:rPr lang="en-GB" altLang="zh-CN" sz="2400" b="0" dirty="0">
                <a:solidFill>
                  <a:srgbClr val="002060"/>
                </a:solidFill>
              </a:rPr>
              <a:t>We want to be able to </a:t>
            </a:r>
            <a:r>
              <a:rPr lang="en-GB" altLang="zh-CN" sz="2400" b="0" dirty="0">
                <a:solidFill>
                  <a:schemeClr val="accent6">
                    <a:lumMod val="75000"/>
                  </a:schemeClr>
                </a:solidFill>
              </a:rPr>
              <a:t>reproduce and compare outcomes</a:t>
            </a:r>
          </a:p>
          <a:p>
            <a:pPr>
              <a:spcBef>
                <a:spcPts val="1200"/>
              </a:spcBef>
              <a:buFont typeface="Arial" panose="020B0604020202020204" pitchFamily="34" charset="0"/>
              <a:buChar char="•"/>
            </a:pPr>
            <a:r>
              <a:rPr lang="en-GB" altLang="zh-CN" sz="2400" b="0" dirty="0">
                <a:solidFill>
                  <a:srgbClr val="002060"/>
                </a:solidFill>
              </a:rPr>
              <a:t>We want to share and be able to </a:t>
            </a:r>
            <a:r>
              <a:rPr lang="en-GB" altLang="zh-CN" sz="2400" b="0" dirty="0">
                <a:solidFill>
                  <a:schemeClr val="accent6">
                    <a:lumMod val="75000"/>
                  </a:schemeClr>
                </a:solidFill>
              </a:rPr>
              <a:t>defend our decisions</a:t>
            </a:r>
          </a:p>
          <a:p>
            <a:pPr marL="0" indent="0" algn="ctr">
              <a:spcBef>
                <a:spcPts val="1200"/>
              </a:spcBef>
              <a:buNone/>
            </a:pPr>
            <a:r>
              <a:rPr lang="fr-FR" altLang="zh-CN" sz="2400" dirty="0">
                <a:solidFill>
                  <a:schemeClr val="accent6">
                    <a:lumMod val="75000"/>
                  </a:schemeClr>
                </a:solidFill>
              </a:rPr>
              <a:t>WE CAN DO IT IF:</a:t>
            </a:r>
            <a:endParaRPr lang="en-GB" altLang="zh-CN" sz="2400" dirty="0">
              <a:solidFill>
                <a:schemeClr val="accent6">
                  <a:lumMod val="75000"/>
                </a:schemeClr>
              </a:solidFill>
            </a:endParaRPr>
          </a:p>
          <a:p>
            <a:pPr>
              <a:spcBef>
                <a:spcPts val="1200"/>
              </a:spcBef>
              <a:buFont typeface="Arial" panose="020B0604020202020204" pitchFamily="34" charset="0"/>
              <a:buChar char="•"/>
            </a:pPr>
            <a:r>
              <a:rPr lang="en-GB" altLang="zh-CN" sz="2400" b="0" dirty="0">
                <a:solidFill>
                  <a:srgbClr val="002060"/>
                </a:solidFill>
              </a:rPr>
              <a:t>Our objectives are always the same</a:t>
            </a:r>
          </a:p>
          <a:p>
            <a:pPr>
              <a:spcBef>
                <a:spcPts val="1200"/>
              </a:spcBef>
              <a:buFont typeface="Arial" panose="020B0604020202020204" pitchFamily="34" charset="0"/>
              <a:buChar char="•"/>
            </a:pPr>
            <a:r>
              <a:rPr lang="en-GB" altLang="zh-CN" sz="2400" b="0" dirty="0">
                <a:solidFill>
                  <a:srgbClr val="002060"/>
                </a:solidFill>
              </a:rPr>
              <a:t>Our timeframe for action is the same</a:t>
            </a:r>
          </a:p>
          <a:p>
            <a:pPr>
              <a:spcBef>
                <a:spcPts val="1200"/>
              </a:spcBef>
              <a:buFont typeface="Arial" panose="020B0604020202020204" pitchFamily="34" charset="0"/>
              <a:buChar char="•"/>
            </a:pPr>
            <a:r>
              <a:rPr lang="en-GB" altLang="zh-CN" sz="2400" b="0" dirty="0">
                <a:solidFill>
                  <a:srgbClr val="002060"/>
                </a:solidFill>
              </a:rPr>
              <a:t>The same people are always involved</a:t>
            </a:r>
          </a:p>
          <a:p>
            <a:pPr marL="0" indent="0">
              <a:spcBef>
                <a:spcPts val="600"/>
              </a:spcBef>
              <a:buNone/>
            </a:pPr>
            <a:endParaRPr lang="en-GB" altLang="zh-CN" sz="500" b="0" dirty="0"/>
          </a:p>
          <a:p>
            <a:pPr marL="0" indent="0">
              <a:spcBef>
                <a:spcPts val="600"/>
              </a:spcBef>
              <a:buNone/>
            </a:pPr>
            <a:r>
              <a:rPr lang="en-GB" altLang="zh-CN" sz="2400" b="0" i="1" dirty="0">
                <a:solidFill>
                  <a:schemeClr val="accent6">
                    <a:lumMod val="75000"/>
                  </a:schemeClr>
                </a:solidFill>
              </a:rPr>
              <a:t>Is it the hazard or the event that drives the assessment?</a:t>
            </a:r>
            <a:endParaRPr lang="en-US" altLang="zh-CN" sz="2400" b="0" i="1" dirty="0">
              <a:solidFill>
                <a:schemeClr val="accent6">
                  <a:lumMod val="75000"/>
                </a:schemeClr>
              </a:solidFill>
            </a:endParaRPr>
          </a:p>
        </p:txBody>
      </p:sp>
    </p:spTree>
    <p:extLst>
      <p:ext uri="{BB962C8B-B14F-4D97-AF65-F5344CB8AC3E}">
        <p14:creationId xmlns:p14="http://schemas.microsoft.com/office/powerpoint/2010/main" val="1510282928"/>
      </p:ext>
    </p:extLst>
  </p:cSld>
  <p:clrMapOvr>
    <a:masterClrMapping/>
  </p:clrMapOvr>
</p:sld>
</file>

<file path=ppt/theme/theme1.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a:themeElements>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1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PR theme">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default">
  <a:themeElements>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default">
  <a:themeElements>
    <a:clrScheme name="1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1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master">
  <a:themeElements>
    <a:clrScheme name="1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1_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79488" rtl="1" eaLnBrk="1" fontAlgn="base" latinLnBrk="0" hangingPunct="1">
          <a:lnSpc>
            <a:spcPct val="100000"/>
          </a:lnSpc>
          <a:spcBef>
            <a:spcPct val="0"/>
          </a:spcBef>
          <a:spcAft>
            <a:spcPct val="0"/>
          </a:spcAft>
          <a:buClrTx/>
          <a:buSzTx/>
          <a:buFontTx/>
          <a:buNone/>
          <a:tabLst/>
          <a:defRPr kumimoji="0" lang="en-US" sz="3700" b="1" i="0" u="none" strike="noStrike" cap="none" normalizeH="0" baseline="0" smtClean="0">
            <a:ln>
              <a:noFill/>
            </a:ln>
            <a:solidFill>
              <a:srgbClr val="000066"/>
            </a:solidFill>
            <a:effectLst>
              <a:outerShdw blurRad="38100" dist="38100" dir="2700000" algn="tl">
                <a:srgbClr val="000000">
                  <a:alpha val="43137"/>
                </a:srgbClr>
              </a:outerShdw>
            </a:effectLst>
            <a:latin typeface="Centaur" pitchFamily="18" charset="0"/>
            <a:cs typeface="Arial" pitchFamily="34" charset="0"/>
          </a:defRPr>
        </a:defPPr>
      </a:lstStyle>
    </a:lnDef>
  </a:objectDefaults>
  <a:extraClrSchemeLst>
    <a:extraClrScheme>
      <a:clrScheme name="1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FDE593A36A6874285991743F2BE28E9" ma:contentTypeVersion="0" ma:contentTypeDescription="Create a new document." ma:contentTypeScope="" ma:versionID="c4cae042d4c79ee54905f63930fcba5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A717CD7-B1BD-4757-86D2-79ED9A838C03}">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45C86948-21E4-4D6E-932F-D7C7347BD9CC}">
  <ds:schemaRefs>
    <ds:schemaRef ds:uri="http://schemas.microsoft.com/sharepoint/v3/contenttype/forms"/>
  </ds:schemaRefs>
</ds:datastoreItem>
</file>

<file path=customXml/itemProps3.xml><?xml version="1.0" encoding="utf-8"?>
<ds:datastoreItem xmlns:ds="http://schemas.openxmlformats.org/officeDocument/2006/customXml" ds:itemID="{A01761F1-0843-458D-9A61-EFB082CEC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7094</TotalTime>
  <Words>1980</Words>
  <Application>Microsoft Office PowerPoint</Application>
  <PresentationFormat>On-screen Show (4:3)</PresentationFormat>
  <Paragraphs>294</Paragraphs>
  <Slides>28</Slides>
  <Notes>13</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28</vt:i4>
      </vt:variant>
    </vt:vector>
  </HeadingPairs>
  <TitlesOfParts>
    <vt:vector size="49" baseType="lpstr">
      <vt:lpstr>宋体</vt:lpstr>
      <vt:lpstr>宋体</vt:lpstr>
      <vt:lpstr>Arial</vt:lpstr>
      <vt:lpstr>Arial Black</vt:lpstr>
      <vt:lpstr>Arial Narrow</vt:lpstr>
      <vt:lpstr>Blue Highway</vt:lpstr>
      <vt:lpstr>Calibri</vt:lpstr>
      <vt:lpstr>Centaur</vt:lpstr>
      <vt:lpstr>Myriad Pro</vt:lpstr>
      <vt:lpstr>黑体</vt:lpstr>
      <vt:lpstr>Times New Roman</vt:lpstr>
      <vt:lpstr>Wingdings</vt:lpstr>
      <vt:lpstr>master</vt:lpstr>
      <vt:lpstr>default</vt:lpstr>
      <vt:lpstr>1_default</vt:lpstr>
      <vt:lpstr>RC 59 Template EN</vt:lpstr>
      <vt:lpstr>Custom Design</vt:lpstr>
      <vt:lpstr>EPR theme</vt:lpstr>
      <vt:lpstr>2_default</vt:lpstr>
      <vt:lpstr>3_default</vt:lpstr>
      <vt:lpstr>2_master</vt:lpstr>
      <vt:lpstr>B5.1 Rapid Risk Assessment </vt:lpstr>
      <vt:lpstr>Learning objectives</vt:lpstr>
      <vt:lpstr>Outline</vt:lpstr>
      <vt:lpstr> 1. Definition and rationale of RRA</vt:lpstr>
      <vt:lpstr>Rapid Risk Assessment</vt:lpstr>
      <vt:lpstr>Do we need to manage risk in  public health?</vt:lpstr>
      <vt:lpstr>How can risk be managed in  public health?</vt:lpstr>
      <vt:lpstr>PowerPoint Presentation</vt:lpstr>
      <vt:lpstr>When can we use the same method to assess risk?</vt:lpstr>
      <vt:lpstr>2. Methods, tools and process for RRA</vt:lpstr>
      <vt:lpstr>Rapid Risk Assessment process</vt:lpstr>
      <vt:lpstr>Rapid Risk Assessment – Template</vt:lpstr>
      <vt:lpstr>3. Risk assessment components</vt:lpstr>
      <vt:lpstr>Information related to hazard, exposure, context (capacity and control)</vt:lpstr>
      <vt:lpstr>Rapid Risk assessment Deciding on the risk questions</vt:lpstr>
      <vt:lpstr>Examples of questions in particular contexts</vt:lpstr>
      <vt:lpstr>4. The risk matrix</vt:lpstr>
      <vt:lpstr>Risk = likelihood X consequences</vt:lpstr>
      <vt:lpstr>PowerPoint Presentation</vt:lpstr>
      <vt:lpstr>PowerPoint Presentation</vt:lpstr>
      <vt:lpstr>PowerPoint Presentation</vt:lpstr>
      <vt:lpstr>PowerPoint Presentation</vt:lpstr>
      <vt:lpstr>5. Risk statement and limitations of RRA</vt:lpstr>
      <vt:lpstr>Limitations and level of confidence</vt:lpstr>
      <vt:lpstr>Key messages</vt:lpstr>
      <vt:lpstr>References</vt:lpstr>
      <vt:lpstr>Disclaimer</vt:lpstr>
      <vt:lpstr>Thank you!</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dc:title>
  <dc:subject>WHO template and recommendations</dc:subject>
  <dc:creator>Angela Merianos</dc:creator>
  <cp:keywords>communication, photos, text</cp:keywords>
  <cp:lastModifiedBy>GOMEZ, Paula</cp:lastModifiedBy>
  <cp:revision>372</cp:revision>
  <dcterms:created xsi:type="dcterms:W3CDTF">2005-03-01T08:26:43Z</dcterms:created>
  <dcterms:modified xsi:type="dcterms:W3CDTF">2018-05-17T12:18:39Z</dcterms:modified>
  <cp:category>Guidelines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0x0101009FDE593A36A6874285991743F2BE28E9</vt:lpwstr>
  </property>
</Properties>
</file>